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364" r:id="rId5"/>
    <p:sldId id="368" r:id="rId6"/>
    <p:sldId id="351" r:id="rId7"/>
    <p:sldId id="352" r:id="rId8"/>
    <p:sldId id="369" r:id="rId9"/>
    <p:sldId id="259" r:id="rId10"/>
    <p:sldId id="367" r:id="rId11"/>
    <p:sldId id="370" r:id="rId12"/>
    <p:sldId id="268" r:id="rId13"/>
    <p:sldId id="353" r:id="rId14"/>
    <p:sldId id="271" r:id="rId15"/>
    <p:sldId id="354" r:id="rId16"/>
    <p:sldId id="355" r:id="rId17"/>
    <p:sldId id="356" r:id="rId18"/>
    <p:sldId id="333" r:id="rId19"/>
    <p:sldId id="334" r:id="rId20"/>
    <p:sldId id="366" r:id="rId21"/>
    <p:sldId id="357" r:id="rId22"/>
    <p:sldId id="358" r:id="rId23"/>
    <p:sldId id="373" r:id="rId24"/>
    <p:sldId id="295" r:id="rId25"/>
    <p:sldId id="294" r:id="rId26"/>
    <p:sldId id="296" r:id="rId27"/>
    <p:sldId id="297" r:id="rId28"/>
    <p:sldId id="298" r:id="rId29"/>
    <p:sldId id="299" r:id="rId30"/>
    <p:sldId id="300" r:id="rId31"/>
    <p:sldId id="378" r:id="rId32"/>
    <p:sldId id="377" r:id="rId33"/>
    <p:sldId id="376" r:id="rId34"/>
    <p:sldId id="374" r:id="rId35"/>
    <p:sldId id="375" r:id="rId36"/>
    <p:sldId id="345" r:id="rId37"/>
    <p:sldId id="347" r:id="rId38"/>
    <p:sldId id="371" r:id="rId39"/>
    <p:sldId id="379" r:id="rId4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4" y="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ier\Documents\AS%20Sivilingeni&#248;r%20Helge%20Hopen\1323%20Hardangertunnel-oppdatering\Reisetid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ier\Documents\AS%20Sivilingeni&#248;r%20Helge%20Hopen\1323%20Hardangertunnel-oppdatering\Reisetid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ier\Documents\AS%20Sivilingeni&#248;r%20Helge%20Hopen\1323%20Hardangertunnel-oppdatering\Reisetid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Køyreavstand (km), Fv.7.</a:t>
            </a:r>
            <a:r>
              <a:rPr lang="nb-NO" baseline="0"/>
              <a:t> </a:t>
            </a:r>
            <a:r>
              <a:rPr lang="nb-NO"/>
              <a:t>Trengereid-Granvin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4.8521372448559419E-2"/>
          <c:y val="0.13831668399137878"/>
          <c:w val="0.91908343093191036"/>
          <c:h val="0.63987326532649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'Ark1'!$B$84</c:f>
              <c:strCache>
                <c:ptCount val="1"/>
                <c:pt idx="0">
                  <c:v>Via E16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'Ark1'!$A$85:$A$87</c:f>
              <c:strCache>
                <c:ptCount val="3"/>
                <c:pt idx="0">
                  <c:v>Fase 1, dagens vegnett</c:v>
                </c:pt>
                <c:pt idx="1">
                  <c:v>Fase 2  m/ Hardangertunnel og Håfjellstunnel</c:v>
                </c:pt>
                <c:pt idx="2">
                  <c:v>Fase 3, m/ ny veg Arna-Voss, K5</c:v>
                </c:pt>
              </c:strCache>
            </c:strRef>
          </c:cat>
          <c:val>
            <c:numRef>
              <c:f>'Ark1'!$B$85:$B$87</c:f>
              <c:numCache>
                <c:formatCode>0</c:formatCode>
                <c:ptCount val="3"/>
                <c:pt idx="0">
                  <c:v>92.5</c:v>
                </c:pt>
                <c:pt idx="1">
                  <c:v>92.5</c:v>
                </c:pt>
                <c:pt idx="2">
                  <c:v>83.7</c:v>
                </c:pt>
              </c:numCache>
            </c:numRef>
          </c:val>
        </c:ser>
        <c:ser>
          <c:idx val="1"/>
          <c:order val="1"/>
          <c:tx>
            <c:strRef>
              <c:f>'Ark1'!$C$84</c:f>
              <c:strCache>
                <c:ptCount val="1"/>
                <c:pt idx="0">
                  <c:v>Via Fv7.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'Ark1'!$A$85:$A$87</c:f>
              <c:strCache>
                <c:ptCount val="3"/>
                <c:pt idx="0">
                  <c:v>Fase 1, dagens vegnett</c:v>
                </c:pt>
                <c:pt idx="1">
                  <c:v>Fase 2  m/ Hardangertunnel og Håfjellstunnel</c:v>
                </c:pt>
                <c:pt idx="2">
                  <c:v>Fase 3, m/ ny veg Arna-Voss, K5</c:v>
                </c:pt>
              </c:strCache>
            </c:strRef>
          </c:cat>
          <c:val>
            <c:numRef>
              <c:f>'Ark1'!$C$85:$C$87</c:f>
              <c:numCache>
                <c:formatCode>0</c:formatCode>
                <c:ptCount val="3"/>
                <c:pt idx="0">
                  <c:v>92.1</c:v>
                </c:pt>
                <c:pt idx="1">
                  <c:v>79.300000000000011</c:v>
                </c:pt>
                <c:pt idx="2">
                  <c:v>79.300000000000011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27736"/>
        <c:axId val="8026168"/>
      </c:barChart>
      <c:catAx>
        <c:axId val="8027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6168"/>
        <c:crosses val="autoZero"/>
        <c:auto val="1"/>
        <c:lblAlgn val="ctr"/>
        <c:lblOffset val="100"/>
        <c:noMultiLvlLbl val="0"/>
      </c:catAx>
      <c:valAx>
        <c:axId val="8026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7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911163680443725"/>
          <c:y val="0.18454738438168597"/>
          <c:w val="0.29090887518267083"/>
          <c:h val="6.66670560218083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Reisetid</a:t>
            </a:r>
            <a:r>
              <a:rPr lang="nb-NO" baseline="0"/>
              <a:t> (min.) Trengereid - Granvin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'Ark1'!$D$84</c:f>
              <c:strCache>
                <c:ptCount val="1"/>
                <c:pt idx="0">
                  <c:v>Via E16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'Ark1'!$A$85:$A$87</c:f>
              <c:strCache>
                <c:ptCount val="3"/>
                <c:pt idx="0">
                  <c:v>Fase 1, dagens vegnett</c:v>
                </c:pt>
                <c:pt idx="1">
                  <c:v>Fase 2  m/ Hardangertunnel og Håfjellstunnel</c:v>
                </c:pt>
                <c:pt idx="2">
                  <c:v>Fase 3, m/ ny veg Arna-Voss, K5</c:v>
                </c:pt>
              </c:strCache>
            </c:strRef>
          </c:cat>
          <c:val>
            <c:numRef>
              <c:f>'Ark1'!$D$85:$D$87</c:f>
              <c:numCache>
                <c:formatCode>0</c:formatCode>
                <c:ptCount val="3"/>
                <c:pt idx="0">
                  <c:v>83.666982922201129</c:v>
                </c:pt>
                <c:pt idx="1">
                  <c:v>83.666982922201129</c:v>
                </c:pt>
                <c:pt idx="2">
                  <c:v>68.000806451612902</c:v>
                </c:pt>
              </c:numCache>
            </c:numRef>
          </c:val>
        </c:ser>
        <c:ser>
          <c:idx val="1"/>
          <c:order val="1"/>
          <c:tx>
            <c:strRef>
              <c:f>'Ark1'!$E$84</c:f>
              <c:strCache>
                <c:ptCount val="1"/>
                <c:pt idx="0">
                  <c:v>Via Fv7.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'Ark1'!$A$85:$A$87</c:f>
              <c:strCache>
                <c:ptCount val="3"/>
                <c:pt idx="0">
                  <c:v>Fase 1, dagens vegnett</c:v>
                </c:pt>
                <c:pt idx="1">
                  <c:v>Fase 2  m/ Hardangertunnel og Håfjellstunnel</c:v>
                </c:pt>
                <c:pt idx="2">
                  <c:v>Fase 3, m/ ny veg Arna-Voss, K5</c:v>
                </c:pt>
              </c:strCache>
            </c:strRef>
          </c:cat>
          <c:val>
            <c:numRef>
              <c:f>'Ark1'!$E$85:$E$87</c:f>
              <c:numCache>
                <c:formatCode>0</c:formatCode>
                <c:ptCount val="3"/>
                <c:pt idx="0">
                  <c:v>94.278777589134137</c:v>
                </c:pt>
                <c:pt idx="1">
                  <c:v>76.656915240955996</c:v>
                </c:pt>
                <c:pt idx="2">
                  <c:v>76.656915240955996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24992"/>
        <c:axId val="8025384"/>
      </c:barChart>
      <c:catAx>
        <c:axId val="802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5384"/>
        <c:crosses val="autoZero"/>
        <c:auto val="1"/>
        <c:lblAlgn val="ctr"/>
        <c:lblOffset val="100"/>
        <c:noMultiLvlLbl val="0"/>
      </c:catAx>
      <c:valAx>
        <c:axId val="8025384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367795635134659"/>
          <c:y val="0.13241348430974975"/>
          <c:w val="0.31145687268543482"/>
          <c:h val="8.41383532789062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Reisetid (min) - i dag</a:t>
            </a:r>
          </a:p>
          <a:p>
            <a:pPr>
              <a:defRPr/>
            </a:pPr>
            <a:r>
              <a:rPr lang="nb-NO"/>
              <a:t>Bergen sentrum/Nygårdstangen - E134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'Ark1'!$B$48:$B$51</c:f>
              <c:strCache>
                <c:ptCount val="4"/>
                <c:pt idx="0">
                  <c:v>Kvam/Jondal</c:v>
                </c:pt>
                <c:pt idx="1">
                  <c:v>Samnanger/Fusa</c:v>
                </c:pt>
                <c:pt idx="2">
                  <c:v>Os/Fusa</c:v>
                </c:pt>
                <c:pt idx="3">
                  <c:v>Voss</c:v>
                </c:pt>
              </c:strCache>
            </c:strRef>
          </c:cat>
          <c:val>
            <c:numRef>
              <c:f>'Ark1'!$D$48:$D$51</c:f>
              <c:numCache>
                <c:formatCode>0</c:formatCode>
                <c:ptCount val="4"/>
                <c:pt idx="0">
                  <c:v>180.42859093368429</c:v>
                </c:pt>
                <c:pt idx="1">
                  <c:v>193.40433751015681</c:v>
                </c:pt>
                <c:pt idx="2">
                  <c:v>206.4333542319749</c:v>
                </c:pt>
                <c:pt idx="3">
                  <c:v>196.74851380511132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23032"/>
        <c:axId val="8024208"/>
      </c:barChart>
      <c:catAx>
        <c:axId val="8023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4208"/>
        <c:crosses val="autoZero"/>
        <c:auto val="1"/>
        <c:lblAlgn val="ctr"/>
        <c:lblOffset val="100"/>
        <c:noMultiLvlLbl val="0"/>
      </c:catAx>
      <c:valAx>
        <c:axId val="802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3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091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79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8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896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90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665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63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401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934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12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647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0">
              <a:schemeClr val="bg1">
                <a:lumMod val="85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FF911-AC41-4C07-AD78-1B8C87F9235A}" type="datetimeFigureOut">
              <a:rPr lang="nb-NO" smtClean="0"/>
              <a:t>20.03.2015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039A2-FB29-4700-94C4-1FE0AF94FC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43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89275" y="0"/>
            <a:ext cx="9144000" cy="1782501"/>
          </a:xfrm>
        </p:spPr>
        <p:txBody>
          <a:bodyPr/>
          <a:lstStyle/>
          <a:p>
            <a:r>
              <a:rPr lang="nb-NO" dirty="0" smtClean="0"/>
              <a:t>Fv.7 Hardangertunnelen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07310" y="1898845"/>
            <a:ext cx="9306046" cy="4594552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sz="1800" i="1" dirty="0" smtClean="0"/>
          </a:p>
          <a:p>
            <a:endParaRPr lang="nb-NO" sz="1800" i="1" dirty="0" smtClean="0"/>
          </a:p>
          <a:p>
            <a:r>
              <a:rPr lang="nb-NO" sz="1800" i="1" dirty="0" smtClean="0"/>
              <a:t>Del 2 Strategisk analyse</a:t>
            </a:r>
            <a:endParaRPr lang="nb-NO" sz="1800" i="1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838" y="2130706"/>
            <a:ext cx="6139542" cy="344713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69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2"/>
          <p:cNvPicPr/>
          <p:nvPr/>
        </p:nvPicPr>
        <p:blipFill>
          <a:blip r:embed="rId2"/>
          <a:stretch>
            <a:fillRect/>
          </a:stretch>
        </p:blipFill>
        <p:spPr>
          <a:xfrm>
            <a:off x="1446835" y="2048719"/>
            <a:ext cx="8634713" cy="45141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885558" y="395485"/>
            <a:ext cx="10717968" cy="1133891"/>
          </a:xfrm>
        </p:spPr>
        <p:txBody>
          <a:bodyPr>
            <a:normAutofit/>
          </a:bodyPr>
          <a:lstStyle/>
          <a:p>
            <a:r>
              <a:rPr lang="nb-NO" sz="3600" dirty="0"/>
              <a:t>3</a:t>
            </a:r>
            <a:r>
              <a:rPr lang="nb-NO" sz="3600" dirty="0" smtClean="0"/>
              <a:t>. Hardangertunnelen som grunnlag for regionbygging Bergen-Hardanger - Voss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125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0" y="2733571"/>
            <a:ext cx="12192000" cy="1133891"/>
          </a:xfrm>
        </p:spPr>
        <p:txBody>
          <a:bodyPr>
            <a:normAutofit/>
          </a:bodyPr>
          <a:lstStyle/>
          <a:p>
            <a:r>
              <a:rPr lang="nb-NO" sz="3600" dirty="0"/>
              <a:t>4</a:t>
            </a:r>
            <a:r>
              <a:rPr lang="nb-NO" sz="3600" dirty="0" smtClean="0"/>
              <a:t>. Framtidig tverrsamband Bergen – E134 via Hardangertunnelen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1136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489102" y="3468158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kstSylinder 63"/>
          <p:cNvSpPr txBox="1"/>
          <p:nvPr/>
        </p:nvSpPr>
        <p:spPr>
          <a:xfrm>
            <a:off x="3187584" y="2994225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267456" y="2117275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229906" y="1667883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Frihåndsform 80"/>
          <p:cNvSpPr/>
          <p:nvPr/>
        </p:nvSpPr>
        <p:spPr>
          <a:xfrm>
            <a:off x="2499360" y="1759628"/>
            <a:ext cx="2955243" cy="1399938"/>
          </a:xfrm>
          <a:custGeom>
            <a:avLst/>
            <a:gdLst>
              <a:gd name="connsiteX0" fmla="*/ 0 w 2955243"/>
              <a:gd name="connsiteY0" fmla="*/ 8212 h 1399938"/>
              <a:gd name="connsiteX1" fmla="*/ 182880 w 2955243"/>
              <a:gd name="connsiteY1" fmla="*/ 8212 h 1399938"/>
              <a:gd name="connsiteX2" fmla="*/ 390144 w 2955243"/>
              <a:gd name="connsiteY2" fmla="*/ 93556 h 1399938"/>
              <a:gd name="connsiteX3" fmla="*/ 731520 w 2955243"/>
              <a:gd name="connsiteY3" fmla="*/ 69172 h 1399938"/>
              <a:gd name="connsiteX4" fmla="*/ 804672 w 2955243"/>
              <a:gd name="connsiteY4" fmla="*/ 252052 h 1399938"/>
              <a:gd name="connsiteX5" fmla="*/ 841248 w 2955243"/>
              <a:gd name="connsiteY5" fmla="*/ 337396 h 1399938"/>
              <a:gd name="connsiteX6" fmla="*/ 1085088 w 2955243"/>
              <a:gd name="connsiteY6" fmla="*/ 349588 h 1399938"/>
              <a:gd name="connsiteX7" fmla="*/ 1231392 w 2955243"/>
              <a:gd name="connsiteY7" fmla="*/ 386164 h 1399938"/>
              <a:gd name="connsiteX8" fmla="*/ 1267968 w 2955243"/>
              <a:gd name="connsiteY8" fmla="*/ 434932 h 1399938"/>
              <a:gd name="connsiteX9" fmla="*/ 1389888 w 2955243"/>
              <a:gd name="connsiteY9" fmla="*/ 508084 h 1399938"/>
              <a:gd name="connsiteX10" fmla="*/ 1536192 w 2955243"/>
              <a:gd name="connsiteY10" fmla="*/ 508084 h 1399938"/>
              <a:gd name="connsiteX11" fmla="*/ 1658112 w 2955243"/>
              <a:gd name="connsiteY11" fmla="*/ 532468 h 1399938"/>
              <a:gd name="connsiteX12" fmla="*/ 1804416 w 2955243"/>
              <a:gd name="connsiteY12" fmla="*/ 544660 h 1399938"/>
              <a:gd name="connsiteX13" fmla="*/ 1889760 w 2955243"/>
              <a:gd name="connsiteY13" fmla="*/ 495892 h 1399938"/>
              <a:gd name="connsiteX14" fmla="*/ 2060448 w 2955243"/>
              <a:gd name="connsiteY14" fmla="*/ 544660 h 1399938"/>
              <a:gd name="connsiteX15" fmla="*/ 2182368 w 2955243"/>
              <a:gd name="connsiteY15" fmla="*/ 678772 h 1399938"/>
              <a:gd name="connsiteX16" fmla="*/ 2328672 w 2955243"/>
              <a:gd name="connsiteY16" fmla="*/ 764116 h 1399938"/>
              <a:gd name="connsiteX17" fmla="*/ 2462784 w 2955243"/>
              <a:gd name="connsiteY17" fmla="*/ 812884 h 1399938"/>
              <a:gd name="connsiteX18" fmla="*/ 2572512 w 2955243"/>
              <a:gd name="connsiteY18" fmla="*/ 873844 h 1399938"/>
              <a:gd name="connsiteX19" fmla="*/ 2670048 w 2955243"/>
              <a:gd name="connsiteY19" fmla="*/ 873844 h 1399938"/>
              <a:gd name="connsiteX20" fmla="*/ 2840736 w 2955243"/>
              <a:gd name="connsiteY20" fmla="*/ 1007956 h 1399938"/>
              <a:gd name="connsiteX21" fmla="*/ 2950464 w 2955243"/>
              <a:gd name="connsiteY21" fmla="*/ 1105492 h 1399938"/>
              <a:gd name="connsiteX22" fmla="*/ 2926080 w 2955243"/>
              <a:gd name="connsiteY22" fmla="*/ 1166452 h 1399938"/>
              <a:gd name="connsiteX23" fmla="*/ 2840736 w 2955243"/>
              <a:gd name="connsiteY23" fmla="*/ 1215220 h 1399938"/>
              <a:gd name="connsiteX24" fmla="*/ 2779776 w 2955243"/>
              <a:gd name="connsiteY24" fmla="*/ 1373716 h 1399938"/>
              <a:gd name="connsiteX25" fmla="*/ 2767584 w 2955243"/>
              <a:gd name="connsiteY25" fmla="*/ 1398100 h 139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55243" h="1399938">
                <a:moveTo>
                  <a:pt x="0" y="8212"/>
                </a:moveTo>
                <a:cubicBezTo>
                  <a:pt x="58928" y="1100"/>
                  <a:pt x="117856" y="-6012"/>
                  <a:pt x="182880" y="8212"/>
                </a:cubicBezTo>
                <a:cubicBezTo>
                  <a:pt x="247904" y="22436"/>
                  <a:pt x="298704" y="83396"/>
                  <a:pt x="390144" y="93556"/>
                </a:cubicBezTo>
                <a:cubicBezTo>
                  <a:pt x="481584" y="103716"/>
                  <a:pt x="662432" y="42756"/>
                  <a:pt x="731520" y="69172"/>
                </a:cubicBezTo>
                <a:cubicBezTo>
                  <a:pt x="800608" y="95588"/>
                  <a:pt x="786384" y="207348"/>
                  <a:pt x="804672" y="252052"/>
                </a:cubicBezTo>
                <a:cubicBezTo>
                  <a:pt x="822960" y="296756"/>
                  <a:pt x="794512" y="321140"/>
                  <a:pt x="841248" y="337396"/>
                </a:cubicBezTo>
                <a:cubicBezTo>
                  <a:pt x="887984" y="353652"/>
                  <a:pt x="1020064" y="341460"/>
                  <a:pt x="1085088" y="349588"/>
                </a:cubicBezTo>
                <a:cubicBezTo>
                  <a:pt x="1150112" y="357716"/>
                  <a:pt x="1200912" y="371940"/>
                  <a:pt x="1231392" y="386164"/>
                </a:cubicBezTo>
                <a:cubicBezTo>
                  <a:pt x="1261872" y="400388"/>
                  <a:pt x="1241552" y="414612"/>
                  <a:pt x="1267968" y="434932"/>
                </a:cubicBezTo>
                <a:cubicBezTo>
                  <a:pt x="1294384" y="455252"/>
                  <a:pt x="1345184" y="495892"/>
                  <a:pt x="1389888" y="508084"/>
                </a:cubicBezTo>
                <a:cubicBezTo>
                  <a:pt x="1434592" y="520276"/>
                  <a:pt x="1491488" y="504020"/>
                  <a:pt x="1536192" y="508084"/>
                </a:cubicBezTo>
                <a:cubicBezTo>
                  <a:pt x="1580896" y="512148"/>
                  <a:pt x="1613408" y="526372"/>
                  <a:pt x="1658112" y="532468"/>
                </a:cubicBezTo>
                <a:cubicBezTo>
                  <a:pt x="1702816" y="538564"/>
                  <a:pt x="1765808" y="550756"/>
                  <a:pt x="1804416" y="544660"/>
                </a:cubicBezTo>
                <a:cubicBezTo>
                  <a:pt x="1843024" y="538564"/>
                  <a:pt x="1847088" y="495892"/>
                  <a:pt x="1889760" y="495892"/>
                </a:cubicBezTo>
                <a:cubicBezTo>
                  <a:pt x="1932432" y="495892"/>
                  <a:pt x="2011680" y="514180"/>
                  <a:pt x="2060448" y="544660"/>
                </a:cubicBezTo>
                <a:cubicBezTo>
                  <a:pt x="2109216" y="575140"/>
                  <a:pt x="2137664" y="642196"/>
                  <a:pt x="2182368" y="678772"/>
                </a:cubicBezTo>
                <a:cubicBezTo>
                  <a:pt x="2227072" y="715348"/>
                  <a:pt x="2281936" y="741764"/>
                  <a:pt x="2328672" y="764116"/>
                </a:cubicBezTo>
                <a:cubicBezTo>
                  <a:pt x="2375408" y="786468"/>
                  <a:pt x="2422144" y="794596"/>
                  <a:pt x="2462784" y="812884"/>
                </a:cubicBezTo>
                <a:cubicBezTo>
                  <a:pt x="2503424" y="831172"/>
                  <a:pt x="2537968" y="863684"/>
                  <a:pt x="2572512" y="873844"/>
                </a:cubicBezTo>
                <a:cubicBezTo>
                  <a:pt x="2607056" y="884004"/>
                  <a:pt x="2625344" y="851492"/>
                  <a:pt x="2670048" y="873844"/>
                </a:cubicBezTo>
                <a:cubicBezTo>
                  <a:pt x="2714752" y="896196"/>
                  <a:pt x="2794000" y="969348"/>
                  <a:pt x="2840736" y="1007956"/>
                </a:cubicBezTo>
                <a:cubicBezTo>
                  <a:pt x="2887472" y="1046564"/>
                  <a:pt x="2936240" y="1079076"/>
                  <a:pt x="2950464" y="1105492"/>
                </a:cubicBezTo>
                <a:cubicBezTo>
                  <a:pt x="2964688" y="1131908"/>
                  <a:pt x="2944368" y="1148164"/>
                  <a:pt x="2926080" y="1166452"/>
                </a:cubicBezTo>
                <a:cubicBezTo>
                  <a:pt x="2907792" y="1184740"/>
                  <a:pt x="2865120" y="1180676"/>
                  <a:pt x="2840736" y="1215220"/>
                </a:cubicBezTo>
                <a:cubicBezTo>
                  <a:pt x="2816352" y="1249764"/>
                  <a:pt x="2791968" y="1343236"/>
                  <a:pt x="2779776" y="1373716"/>
                </a:cubicBezTo>
                <a:cubicBezTo>
                  <a:pt x="2767584" y="1404196"/>
                  <a:pt x="2767584" y="1401148"/>
                  <a:pt x="2767584" y="139810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2" name="Frihåndsform 81"/>
          <p:cNvSpPr/>
          <p:nvPr/>
        </p:nvSpPr>
        <p:spPr>
          <a:xfrm>
            <a:off x="5381903" y="3389376"/>
            <a:ext cx="1214098" cy="3072384"/>
          </a:xfrm>
          <a:custGeom>
            <a:avLst/>
            <a:gdLst>
              <a:gd name="connsiteX0" fmla="*/ 202033 w 1214098"/>
              <a:gd name="connsiteY0" fmla="*/ 0 h 3072384"/>
              <a:gd name="connsiteX1" fmla="*/ 153265 w 1214098"/>
              <a:gd name="connsiteY1" fmla="*/ 134112 h 3072384"/>
              <a:gd name="connsiteX2" fmla="*/ 67921 w 1214098"/>
              <a:gd name="connsiteY2" fmla="*/ 219456 h 3072384"/>
              <a:gd name="connsiteX3" fmla="*/ 6961 w 1214098"/>
              <a:gd name="connsiteY3" fmla="*/ 329184 h 3072384"/>
              <a:gd name="connsiteX4" fmla="*/ 19153 w 1214098"/>
              <a:gd name="connsiteY4" fmla="*/ 487680 h 3072384"/>
              <a:gd name="connsiteX5" fmla="*/ 165457 w 1214098"/>
              <a:gd name="connsiteY5" fmla="*/ 755904 h 3072384"/>
              <a:gd name="connsiteX6" fmla="*/ 275185 w 1214098"/>
              <a:gd name="connsiteY6" fmla="*/ 877824 h 3072384"/>
              <a:gd name="connsiteX7" fmla="*/ 299569 w 1214098"/>
              <a:gd name="connsiteY7" fmla="*/ 999744 h 3072384"/>
              <a:gd name="connsiteX8" fmla="*/ 238609 w 1214098"/>
              <a:gd name="connsiteY8" fmla="*/ 1121664 h 3072384"/>
              <a:gd name="connsiteX9" fmla="*/ 299569 w 1214098"/>
              <a:gd name="connsiteY9" fmla="*/ 1182624 h 3072384"/>
              <a:gd name="connsiteX10" fmla="*/ 458065 w 1214098"/>
              <a:gd name="connsiteY10" fmla="*/ 1207008 h 3072384"/>
              <a:gd name="connsiteX11" fmla="*/ 567793 w 1214098"/>
              <a:gd name="connsiteY11" fmla="*/ 1280160 h 3072384"/>
              <a:gd name="connsiteX12" fmla="*/ 1031089 w 1214098"/>
              <a:gd name="connsiteY12" fmla="*/ 1584960 h 3072384"/>
              <a:gd name="connsiteX13" fmla="*/ 1104241 w 1214098"/>
              <a:gd name="connsiteY13" fmla="*/ 1719072 h 3072384"/>
              <a:gd name="connsiteX14" fmla="*/ 1116433 w 1214098"/>
              <a:gd name="connsiteY14" fmla="*/ 1962912 h 3072384"/>
              <a:gd name="connsiteX15" fmla="*/ 1104241 w 1214098"/>
              <a:gd name="connsiteY15" fmla="*/ 2194560 h 3072384"/>
              <a:gd name="connsiteX16" fmla="*/ 1116433 w 1214098"/>
              <a:gd name="connsiteY16" fmla="*/ 2304288 h 3072384"/>
              <a:gd name="connsiteX17" fmla="*/ 1177393 w 1214098"/>
              <a:gd name="connsiteY17" fmla="*/ 2389632 h 3072384"/>
              <a:gd name="connsiteX18" fmla="*/ 1213969 w 1214098"/>
              <a:gd name="connsiteY18" fmla="*/ 2596896 h 3072384"/>
              <a:gd name="connsiteX19" fmla="*/ 1165201 w 1214098"/>
              <a:gd name="connsiteY19" fmla="*/ 3072384 h 3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4098" h="3072384">
                <a:moveTo>
                  <a:pt x="202033" y="0"/>
                </a:moveTo>
                <a:cubicBezTo>
                  <a:pt x="188825" y="48768"/>
                  <a:pt x="175617" y="97536"/>
                  <a:pt x="153265" y="134112"/>
                </a:cubicBezTo>
                <a:cubicBezTo>
                  <a:pt x="130913" y="170688"/>
                  <a:pt x="92305" y="186944"/>
                  <a:pt x="67921" y="219456"/>
                </a:cubicBezTo>
                <a:cubicBezTo>
                  <a:pt x="43537" y="251968"/>
                  <a:pt x="15089" y="284480"/>
                  <a:pt x="6961" y="329184"/>
                </a:cubicBezTo>
                <a:cubicBezTo>
                  <a:pt x="-1167" y="373888"/>
                  <a:pt x="-7263" y="416560"/>
                  <a:pt x="19153" y="487680"/>
                </a:cubicBezTo>
                <a:cubicBezTo>
                  <a:pt x="45569" y="558800"/>
                  <a:pt x="122785" y="690880"/>
                  <a:pt x="165457" y="755904"/>
                </a:cubicBezTo>
                <a:cubicBezTo>
                  <a:pt x="208129" y="820928"/>
                  <a:pt x="252833" y="837184"/>
                  <a:pt x="275185" y="877824"/>
                </a:cubicBezTo>
                <a:cubicBezTo>
                  <a:pt x="297537" y="918464"/>
                  <a:pt x="305665" y="959104"/>
                  <a:pt x="299569" y="999744"/>
                </a:cubicBezTo>
                <a:cubicBezTo>
                  <a:pt x="293473" y="1040384"/>
                  <a:pt x="238609" y="1091184"/>
                  <a:pt x="238609" y="1121664"/>
                </a:cubicBezTo>
                <a:cubicBezTo>
                  <a:pt x="238609" y="1152144"/>
                  <a:pt x="262993" y="1168400"/>
                  <a:pt x="299569" y="1182624"/>
                </a:cubicBezTo>
                <a:cubicBezTo>
                  <a:pt x="336145" y="1196848"/>
                  <a:pt x="413361" y="1190752"/>
                  <a:pt x="458065" y="1207008"/>
                </a:cubicBezTo>
                <a:cubicBezTo>
                  <a:pt x="502769" y="1223264"/>
                  <a:pt x="567793" y="1280160"/>
                  <a:pt x="567793" y="1280160"/>
                </a:cubicBezTo>
                <a:cubicBezTo>
                  <a:pt x="663297" y="1343152"/>
                  <a:pt x="941681" y="1511808"/>
                  <a:pt x="1031089" y="1584960"/>
                </a:cubicBezTo>
                <a:cubicBezTo>
                  <a:pt x="1120497" y="1658112"/>
                  <a:pt x="1090017" y="1656080"/>
                  <a:pt x="1104241" y="1719072"/>
                </a:cubicBezTo>
                <a:cubicBezTo>
                  <a:pt x="1118465" y="1782064"/>
                  <a:pt x="1116433" y="1883664"/>
                  <a:pt x="1116433" y="1962912"/>
                </a:cubicBezTo>
                <a:cubicBezTo>
                  <a:pt x="1116433" y="2042160"/>
                  <a:pt x="1104241" y="2137664"/>
                  <a:pt x="1104241" y="2194560"/>
                </a:cubicBezTo>
                <a:cubicBezTo>
                  <a:pt x="1104241" y="2251456"/>
                  <a:pt x="1104241" y="2271776"/>
                  <a:pt x="1116433" y="2304288"/>
                </a:cubicBezTo>
                <a:cubicBezTo>
                  <a:pt x="1128625" y="2336800"/>
                  <a:pt x="1161137" y="2340864"/>
                  <a:pt x="1177393" y="2389632"/>
                </a:cubicBezTo>
                <a:cubicBezTo>
                  <a:pt x="1193649" y="2438400"/>
                  <a:pt x="1216001" y="2483104"/>
                  <a:pt x="1213969" y="2596896"/>
                </a:cubicBezTo>
                <a:cubicBezTo>
                  <a:pt x="1211937" y="2710688"/>
                  <a:pt x="1188569" y="2891536"/>
                  <a:pt x="1165201" y="3072384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3" name="Frihåndsform 82"/>
          <p:cNvSpPr/>
          <p:nvPr/>
        </p:nvSpPr>
        <p:spPr>
          <a:xfrm>
            <a:off x="3547872" y="6466944"/>
            <a:ext cx="6400800" cy="1823616"/>
          </a:xfrm>
          <a:custGeom>
            <a:avLst/>
            <a:gdLst>
              <a:gd name="connsiteX0" fmla="*/ 0 w 6400800"/>
              <a:gd name="connsiteY0" fmla="*/ 1823616 h 1823616"/>
              <a:gd name="connsiteX1" fmla="*/ 73152 w 6400800"/>
              <a:gd name="connsiteY1" fmla="*/ 1738272 h 1823616"/>
              <a:gd name="connsiteX2" fmla="*/ 292608 w 6400800"/>
              <a:gd name="connsiteY2" fmla="*/ 1726080 h 1823616"/>
              <a:gd name="connsiteX3" fmla="*/ 402336 w 6400800"/>
              <a:gd name="connsiteY3" fmla="*/ 1591968 h 1823616"/>
              <a:gd name="connsiteX4" fmla="*/ 499872 w 6400800"/>
              <a:gd name="connsiteY4" fmla="*/ 1494432 h 1823616"/>
              <a:gd name="connsiteX5" fmla="*/ 609600 w 6400800"/>
              <a:gd name="connsiteY5" fmla="*/ 1433472 h 1823616"/>
              <a:gd name="connsiteX6" fmla="*/ 816864 w 6400800"/>
              <a:gd name="connsiteY6" fmla="*/ 1372512 h 1823616"/>
              <a:gd name="connsiteX7" fmla="*/ 914400 w 6400800"/>
              <a:gd name="connsiteY7" fmla="*/ 1226208 h 1823616"/>
              <a:gd name="connsiteX8" fmla="*/ 987552 w 6400800"/>
              <a:gd name="connsiteY8" fmla="*/ 970176 h 1823616"/>
              <a:gd name="connsiteX9" fmla="*/ 1304544 w 6400800"/>
              <a:gd name="connsiteY9" fmla="*/ 799488 h 1823616"/>
              <a:gd name="connsiteX10" fmla="*/ 1524000 w 6400800"/>
              <a:gd name="connsiteY10" fmla="*/ 604416 h 1823616"/>
              <a:gd name="connsiteX11" fmla="*/ 1743456 w 6400800"/>
              <a:gd name="connsiteY11" fmla="*/ 519072 h 1823616"/>
              <a:gd name="connsiteX12" fmla="*/ 1975104 w 6400800"/>
              <a:gd name="connsiteY12" fmla="*/ 458112 h 1823616"/>
              <a:gd name="connsiteX13" fmla="*/ 2145792 w 6400800"/>
              <a:gd name="connsiteY13" fmla="*/ 287424 h 1823616"/>
              <a:gd name="connsiteX14" fmla="*/ 2389632 w 6400800"/>
              <a:gd name="connsiteY14" fmla="*/ 250848 h 1823616"/>
              <a:gd name="connsiteX15" fmla="*/ 2523744 w 6400800"/>
              <a:gd name="connsiteY15" fmla="*/ 128928 h 1823616"/>
              <a:gd name="connsiteX16" fmla="*/ 2657856 w 6400800"/>
              <a:gd name="connsiteY16" fmla="*/ 55776 h 1823616"/>
              <a:gd name="connsiteX17" fmla="*/ 2938272 w 6400800"/>
              <a:gd name="connsiteY17" fmla="*/ 19200 h 1823616"/>
              <a:gd name="connsiteX18" fmla="*/ 2974848 w 6400800"/>
              <a:gd name="connsiteY18" fmla="*/ 7008 h 1823616"/>
              <a:gd name="connsiteX19" fmla="*/ 3145536 w 6400800"/>
              <a:gd name="connsiteY19" fmla="*/ 128928 h 1823616"/>
              <a:gd name="connsiteX20" fmla="*/ 3255264 w 6400800"/>
              <a:gd name="connsiteY20" fmla="*/ 311808 h 1823616"/>
              <a:gd name="connsiteX21" fmla="*/ 3352800 w 6400800"/>
              <a:gd name="connsiteY21" fmla="*/ 494688 h 1823616"/>
              <a:gd name="connsiteX22" fmla="*/ 3535680 w 6400800"/>
              <a:gd name="connsiteY22" fmla="*/ 836064 h 1823616"/>
              <a:gd name="connsiteX23" fmla="*/ 3596640 w 6400800"/>
              <a:gd name="connsiteY23" fmla="*/ 872640 h 1823616"/>
              <a:gd name="connsiteX24" fmla="*/ 3681984 w 6400800"/>
              <a:gd name="connsiteY24" fmla="*/ 897024 h 1823616"/>
              <a:gd name="connsiteX25" fmla="*/ 3828288 w 6400800"/>
              <a:gd name="connsiteY25" fmla="*/ 811680 h 1823616"/>
              <a:gd name="connsiteX26" fmla="*/ 3974592 w 6400800"/>
              <a:gd name="connsiteY26" fmla="*/ 750720 h 1823616"/>
              <a:gd name="connsiteX27" fmla="*/ 4108704 w 6400800"/>
              <a:gd name="connsiteY27" fmla="*/ 787296 h 1823616"/>
              <a:gd name="connsiteX28" fmla="*/ 4120896 w 6400800"/>
              <a:gd name="connsiteY28" fmla="*/ 653184 h 1823616"/>
              <a:gd name="connsiteX29" fmla="*/ 4474464 w 6400800"/>
              <a:gd name="connsiteY29" fmla="*/ 750720 h 1823616"/>
              <a:gd name="connsiteX30" fmla="*/ 4608576 w 6400800"/>
              <a:gd name="connsiteY30" fmla="*/ 799488 h 1823616"/>
              <a:gd name="connsiteX31" fmla="*/ 4779264 w 6400800"/>
              <a:gd name="connsiteY31" fmla="*/ 823872 h 1823616"/>
              <a:gd name="connsiteX32" fmla="*/ 5010912 w 6400800"/>
              <a:gd name="connsiteY32" fmla="*/ 836064 h 1823616"/>
              <a:gd name="connsiteX33" fmla="*/ 5205984 w 6400800"/>
              <a:gd name="connsiteY33" fmla="*/ 909216 h 1823616"/>
              <a:gd name="connsiteX34" fmla="*/ 5303520 w 6400800"/>
              <a:gd name="connsiteY34" fmla="*/ 970176 h 1823616"/>
              <a:gd name="connsiteX35" fmla="*/ 5425440 w 6400800"/>
              <a:gd name="connsiteY35" fmla="*/ 1116480 h 1823616"/>
              <a:gd name="connsiteX36" fmla="*/ 5718048 w 6400800"/>
              <a:gd name="connsiteY36" fmla="*/ 1396896 h 1823616"/>
              <a:gd name="connsiteX37" fmla="*/ 5815584 w 6400800"/>
              <a:gd name="connsiteY37" fmla="*/ 1482240 h 1823616"/>
              <a:gd name="connsiteX38" fmla="*/ 5937504 w 6400800"/>
              <a:gd name="connsiteY38" fmla="*/ 1579776 h 1823616"/>
              <a:gd name="connsiteX39" fmla="*/ 5974080 w 6400800"/>
              <a:gd name="connsiteY39" fmla="*/ 1616352 h 1823616"/>
              <a:gd name="connsiteX40" fmla="*/ 6230112 w 6400800"/>
              <a:gd name="connsiteY40" fmla="*/ 1640736 h 1823616"/>
              <a:gd name="connsiteX41" fmla="*/ 6400800 w 6400800"/>
              <a:gd name="connsiteY41" fmla="*/ 1701696 h 182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00800" h="1823616">
                <a:moveTo>
                  <a:pt x="0" y="1823616"/>
                </a:moveTo>
                <a:cubicBezTo>
                  <a:pt x="12192" y="1789072"/>
                  <a:pt x="24384" y="1754528"/>
                  <a:pt x="73152" y="1738272"/>
                </a:cubicBezTo>
                <a:cubicBezTo>
                  <a:pt x="121920" y="1722016"/>
                  <a:pt x="237744" y="1750464"/>
                  <a:pt x="292608" y="1726080"/>
                </a:cubicBezTo>
                <a:cubicBezTo>
                  <a:pt x="347472" y="1701696"/>
                  <a:pt x="367792" y="1630576"/>
                  <a:pt x="402336" y="1591968"/>
                </a:cubicBezTo>
                <a:cubicBezTo>
                  <a:pt x="436880" y="1553360"/>
                  <a:pt x="465328" y="1520848"/>
                  <a:pt x="499872" y="1494432"/>
                </a:cubicBezTo>
                <a:cubicBezTo>
                  <a:pt x="534416" y="1468016"/>
                  <a:pt x="556768" y="1453792"/>
                  <a:pt x="609600" y="1433472"/>
                </a:cubicBezTo>
                <a:cubicBezTo>
                  <a:pt x="662432" y="1413152"/>
                  <a:pt x="766064" y="1407056"/>
                  <a:pt x="816864" y="1372512"/>
                </a:cubicBezTo>
                <a:cubicBezTo>
                  <a:pt x="867664" y="1337968"/>
                  <a:pt x="885952" y="1293264"/>
                  <a:pt x="914400" y="1226208"/>
                </a:cubicBezTo>
                <a:cubicBezTo>
                  <a:pt x="942848" y="1159152"/>
                  <a:pt x="922528" y="1041296"/>
                  <a:pt x="987552" y="970176"/>
                </a:cubicBezTo>
                <a:cubicBezTo>
                  <a:pt x="1052576" y="899056"/>
                  <a:pt x="1215136" y="860448"/>
                  <a:pt x="1304544" y="799488"/>
                </a:cubicBezTo>
                <a:cubicBezTo>
                  <a:pt x="1393952" y="738528"/>
                  <a:pt x="1450848" y="651152"/>
                  <a:pt x="1524000" y="604416"/>
                </a:cubicBezTo>
                <a:cubicBezTo>
                  <a:pt x="1597152" y="557680"/>
                  <a:pt x="1668272" y="543456"/>
                  <a:pt x="1743456" y="519072"/>
                </a:cubicBezTo>
                <a:cubicBezTo>
                  <a:pt x="1818640" y="494688"/>
                  <a:pt x="1908048" y="496720"/>
                  <a:pt x="1975104" y="458112"/>
                </a:cubicBezTo>
                <a:cubicBezTo>
                  <a:pt x="2042160" y="419504"/>
                  <a:pt x="2076704" y="321968"/>
                  <a:pt x="2145792" y="287424"/>
                </a:cubicBezTo>
                <a:cubicBezTo>
                  <a:pt x="2214880" y="252880"/>
                  <a:pt x="2326640" y="277264"/>
                  <a:pt x="2389632" y="250848"/>
                </a:cubicBezTo>
                <a:cubicBezTo>
                  <a:pt x="2452624" y="224432"/>
                  <a:pt x="2479040" y="161440"/>
                  <a:pt x="2523744" y="128928"/>
                </a:cubicBezTo>
                <a:cubicBezTo>
                  <a:pt x="2568448" y="96416"/>
                  <a:pt x="2588768" y="74064"/>
                  <a:pt x="2657856" y="55776"/>
                </a:cubicBezTo>
                <a:cubicBezTo>
                  <a:pt x="2726944" y="37488"/>
                  <a:pt x="2885440" y="27328"/>
                  <a:pt x="2938272" y="19200"/>
                </a:cubicBezTo>
                <a:cubicBezTo>
                  <a:pt x="2991104" y="11072"/>
                  <a:pt x="2940304" y="-11280"/>
                  <a:pt x="2974848" y="7008"/>
                </a:cubicBezTo>
                <a:cubicBezTo>
                  <a:pt x="3009392" y="25296"/>
                  <a:pt x="3098800" y="78128"/>
                  <a:pt x="3145536" y="128928"/>
                </a:cubicBezTo>
                <a:cubicBezTo>
                  <a:pt x="3192272" y="179728"/>
                  <a:pt x="3220720" y="250848"/>
                  <a:pt x="3255264" y="311808"/>
                </a:cubicBezTo>
                <a:cubicBezTo>
                  <a:pt x="3289808" y="372768"/>
                  <a:pt x="3352800" y="494688"/>
                  <a:pt x="3352800" y="494688"/>
                </a:cubicBezTo>
                <a:cubicBezTo>
                  <a:pt x="3399536" y="582064"/>
                  <a:pt x="3495040" y="773072"/>
                  <a:pt x="3535680" y="836064"/>
                </a:cubicBezTo>
                <a:cubicBezTo>
                  <a:pt x="3576320" y="899056"/>
                  <a:pt x="3572256" y="862480"/>
                  <a:pt x="3596640" y="872640"/>
                </a:cubicBezTo>
                <a:cubicBezTo>
                  <a:pt x="3621024" y="882800"/>
                  <a:pt x="3643376" y="907184"/>
                  <a:pt x="3681984" y="897024"/>
                </a:cubicBezTo>
                <a:cubicBezTo>
                  <a:pt x="3720592" y="886864"/>
                  <a:pt x="3779520" y="836064"/>
                  <a:pt x="3828288" y="811680"/>
                </a:cubicBezTo>
                <a:cubicBezTo>
                  <a:pt x="3877056" y="787296"/>
                  <a:pt x="3927856" y="754784"/>
                  <a:pt x="3974592" y="750720"/>
                </a:cubicBezTo>
                <a:cubicBezTo>
                  <a:pt x="4021328" y="746656"/>
                  <a:pt x="4084320" y="803552"/>
                  <a:pt x="4108704" y="787296"/>
                </a:cubicBezTo>
                <a:cubicBezTo>
                  <a:pt x="4133088" y="771040"/>
                  <a:pt x="4059936" y="659280"/>
                  <a:pt x="4120896" y="653184"/>
                </a:cubicBezTo>
                <a:cubicBezTo>
                  <a:pt x="4181856" y="647088"/>
                  <a:pt x="4393184" y="726336"/>
                  <a:pt x="4474464" y="750720"/>
                </a:cubicBezTo>
                <a:cubicBezTo>
                  <a:pt x="4555744" y="775104"/>
                  <a:pt x="4557776" y="787296"/>
                  <a:pt x="4608576" y="799488"/>
                </a:cubicBezTo>
                <a:cubicBezTo>
                  <a:pt x="4659376" y="811680"/>
                  <a:pt x="4712208" y="817776"/>
                  <a:pt x="4779264" y="823872"/>
                </a:cubicBezTo>
                <a:cubicBezTo>
                  <a:pt x="4846320" y="829968"/>
                  <a:pt x="4939792" y="821840"/>
                  <a:pt x="5010912" y="836064"/>
                </a:cubicBezTo>
                <a:cubicBezTo>
                  <a:pt x="5082032" y="850288"/>
                  <a:pt x="5157216" y="886864"/>
                  <a:pt x="5205984" y="909216"/>
                </a:cubicBezTo>
                <a:cubicBezTo>
                  <a:pt x="5254752" y="931568"/>
                  <a:pt x="5266944" y="935632"/>
                  <a:pt x="5303520" y="970176"/>
                </a:cubicBezTo>
                <a:cubicBezTo>
                  <a:pt x="5340096" y="1004720"/>
                  <a:pt x="5356352" y="1045360"/>
                  <a:pt x="5425440" y="1116480"/>
                </a:cubicBezTo>
                <a:cubicBezTo>
                  <a:pt x="5494528" y="1187600"/>
                  <a:pt x="5653024" y="1335936"/>
                  <a:pt x="5718048" y="1396896"/>
                </a:cubicBezTo>
                <a:cubicBezTo>
                  <a:pt x="5783072" y="1457856"/>
                  <a:pt x="5779008" y="1451760"/>
                  <a:pt x="5815584" y="1482240"/>
                </a:cubicBezTo>
                <a:cubicBezTo>
                  <a:pt x="5852160" y="1512720"/>
                  <a:pt x="5911088" y="1557424"/>
                  <a:pt x="5937504" y="1579776"/>
                </a:cubicBezTo>
                <a:cubicBezTo>
                  <a:pt x="5963920" y="1602128"/>
                  <a:pt x="5925312" y="1606192"/>
                  <a:pt x="5974080" y="1616352"/>
                </a:cubicBezTo>
                <a:cubicBezTo>
                  <a:pt x="6022848" y="1626512"/>
                  <a:pt x="6158992" y="1626512"/>
                  <a:pt x="6230112" y="1640736"/>
                </a:cubicBezTo>
                <a:cubicBezTo>
                  <a:pt x="6301232" y="1654960"/>
                  <a:pt x="6351016" y="1678328"/>
                  <a:pt x="6400800" y="1701696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5" name="Rett linje 84"/>
          <p:cNvCxnSpPr>
            <a:endCxn id="82" idx="0"/>
          </p:cNvCxnSpPr>
          <p:nvPr/>
        </p:nvCxnSpPr>
        <p:spPr>
          <a:xfrm>
            <a:off x="5266944" y="3159566"/>
            <a:ext cx="316992" cy="229810"/>
          </a:xfrm>
          <a:prstGeom prst="line">
            <a:avLst/>
          </a:prstGeom>
          <a:noFill/>
          <a:ln w="539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8" name="Frihåndsform 87"/>
          <p:cNvSpPr/>
          <p:nvPr/>
        </p:nvSpPr>
        <p:spPr>
          <a:xfrm>
            <a:off x="3230487" y="2243328"/>
            <a:ext cx="878308" cy="2685421"/>
          </a:xfrm>
          <a:custGeom>
            <a:avLst/>
            <a:gdLst>
              <a:gd name="connsiteX0" fmla="*/ 609993 w 878308"/>
              <a:gd name="connsiteY0" fmla="*/ 0 h 2685421"/>
              <a:gd name="connsiteX1" fmla="*/ 427113 w 878308"/>
              <a:gd name="connsiteY1" fmla="*/ 134112 h 2685421"/>
              <a:gd name="connsiteX2" fmla="*/ 219849 w 878308"/>
              <a:gd name="connsiteY2" fmla="*/ 121920 h 2685421"/>
              <a:gd name="connsiteX3" fmla="*/ 158889 w 878308"/>
              <a:gd name="connsiteY3" fmla="*/ 365760 h 2685421"/>
              <a:gd name="connsiteX4" fmla="*/ 73545 w 878308"/>
              <a:gd name="connsiteY4" fmla="*/ 609600 h 2685421"/>
              <a:gd name="connsiteX5" fmla="*/ 36969 w 878308"/>
              <a:gd name="connsiteY5" fmla="*/ 780288 h 2685421"/>
              <a:gd name="connsiteX6" fmla="*/ 393 w 878308"/>
              <a:gd name="connsiteY6" fmla="*/ 975360 h 2685421"/>
              <a:gd name="connsiteX7" fmla="*/ 61353 w 878308"/>
              <a:gd name="connsiteY7" fmla="*/ 1036320 h 2685421"/>
              <a:gd name="connsiteX8" fmla="*/ 268617 w 878308"/>
              <a:gd name="connsiteY8" fmla="*/ 1121664 h 2685421"/>
              <a:gd name="connsiteX9" fmla="*/ 463689 w 878308"/>
              <a:gd name="connsiteY9" fmla="*/ 1182624 h 2685421"/>
              <a:gd name="connsiteX10" fmla="*/ 622185 w 878308"/>
              <a:gd name="connsiteY10" fmla="*/ 1219200 h 2685421"/>
              <a:gd name="connsiteX11" fmla="*/ 829449 w 878308"/>
              <a:gd name="connsiteY11" fmla="*/ 1304544 h 2685421"/>
              <a:gd name="connsiteX12" fmla="*/ 878217 w 878308"/>
              <a:gd name="connsiteY12" fmla="*/ 1353312 h 2685421"/>
              <a:gd name="connsiteX13" fmla="*/ 841641 w 878308"/>
              <a:gd name="connsiteY13" fmla="*/ 1658112 h 2685421"/>
              <a:gd name="connsiteX14" fmla="*/ 841641 w 878308"/>
              <a:gd name="connsiteY14" fmla="*/ 1792224 h 2685421"/>
              <a:gd name="connsiteX15" fmla="*/ 756297 w 878308"/>
              <a:gd name="connsiteY15" fmla="*/ 1962912 h 2685421"/>
              <a:gd name="connsiteX16" fmla="*/ 756297 w 878308"/>
              <a:gd name="connsiteY16" fmla="*/ 2133600 h 2685421"/>
              <a:gd name="connsiteX17" fmla="*/ 756297 w 878308"/>
              <a:gd name="connsiteY17" fmla="*/ 2401824 h 2685421"/>
              <a:gd name="connsiteX18" fmla="*/ 719721 w 878308"/>
              <a:gd name="connsiteY18" fmla="*/ 2645664 h 2685421"/>
              <a:gd name="connsiteX19" fmla="*/ 756297 w 878308"/>
              <a:gd name="connsiteY19" fmla="*/ 2682240 h 268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8308" h="2685421">
                <a:moveTo>
                  <a:pt x="609993" y="0"/>
                </a:moveTo>
                <a:cubicBezTo>
                  <a:pt x="551065" y="56896"/>
                  <a:pt x="492137" y="113792"/>
                  <a:pt x="427113" y="134112"/>
                </a:cubicBezTo>
                <a:cubicBezTo>
                  <a:pt x="362089" y="154432"/>
                  <a:pt x="264553" y="83312"/>
                  <a:pt x="219849" y="121920"/>
                </a:cubicBezTo>
                <a:cubicBezTo>
                  <a:pt x="175145" y="160528"/>
                  <a:pt x="183273" y="284480"/>
                  <a:pt x="158889" y="365760"/>
                </a:cubicBezTo>
                <a:cubicBezTo>
                  <a:pt x="134505" y="447040"/>
                  <a:pt x="93865" y="540512"/>
                  <a:pt x="73545" y="609600"/>
                </a:cubicBezTo>
                <a:cubicBezTo>
                  <a:pt x="53225" y="678688"/>
                  <a:pt x="49161" y="719328"/>
                  <a:pt x="36969" y="780288"/>
                </a:cubicBezTo>
                <a:cubicBezTo>
                  <a:pt x="24777" y="841248"/>
                  <a:pt x="-3671" y="932688"/>
                  <a:pt x="393" y="975360"/>
                </a:cubicBezTo>
                <a:cubicBezTo>
                  <a:pt x="4457" y="1018032"/>
                  <a:pt x="16649" y="1011936"/>
                  <a:pt x="61353" y="1036320"/>
                </a:cubicBezTo>
                <a:cubicBezTo>
                  <a:pt x="106057" y="1060704"/>
                  <a:pt x="201561" y="1097280"/>
                  <a:pt x="268617" y="1121664"/>
                </a:cubicBezTo>
                <a:cubicBezTo>
                  <a:pt x="335673" y="1146048"/>
                  <a:pt x="404761" y="1166368"/>
                  <a:pt x="463689" y="1182624"/>
                </a:cubicBezTo>
                <a:cubicBezTo>
                  <a:pt x="522617" y="1198880"/>
                  <a:pt x="561225" y="1198880"/>
                  <a:pt x="622185" y="1219200"/>
                </a:cubicBezTo>
                <a:cubicBezTo>
                  <a:pt x="683145" y="1239520"/>
                  <a:pt x="786777" y="1282192"/>
                  <a:pt x="829449" y="1304544"/>
                </a:cubicBezTo>
                <a:cubicBezTo>
                  <a:pt x="872121" y="1326896"/>
                  <a:pt x="876185" y="1294384"/>
                  <a:pt x="878217" y="1353312"/>
                </a:cubicBezTo>
                <a:cubicBezTo>
                  <a:pt x="880249" y="1412240"/>
                  <a:pt x="847737" y="1584960"/>
                  <a:pt x="841641" y="1658112"/>
                </a:cubicBezTo>
                <a:cubicBezTo>
                  <a:pt x="835545" y="1731264"/>
                  <a:pt x="855865" y="1741424"/>
                  <a:pt x="841641" y="1792224"/>
                </a:cubicBezTo>
                <a:cubicBezTo>
                  <a:pt x="827417" y="1843024"/>
                  <a:pt x="770521" y="1906016"/>
                  <a:pt x="756297" y="1962912"/>
                </a:cubicBezTo>
                <a:cubicBezTo>
                  <a:pt x="742073" y="2019808"/>
                  <a:pt x="756297" y="2133600"/>
                  <a:pt x="756297" y="2133600"/>
                </a:cubicBezTo>
                <a:cubicBezTo>
                  <a:pt x="756297" y="2206752"/>
                  <a:pt x="762393" y="2316480"/>
                  <a:pt x="756297" y="2401824"/>
                </a:cubicBezTo>
                <a:cubicBezTo>
                  <a:pt x="750201" y="2487168"/>
                  <a:pt x="719721" y="2598928"/>
                  <a:pt x="719721" y="2645664"/>
                </a:cubicBezTo>
                <a:cubicBezTo>
                  <a:pt x="719721" y="2692400"/>
                  <a:pt x="738009" y="2687320"/>
                  <a:pt x="756297" y="268224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9" name="Frihåndsform 88"/>
          <p:cNvSpPr/>
          <p:nvPr/>
        </p:nvSpPr>
        <p:spPr>
          <a:xfrm>
            <a:off x="3998976" y="4937760"/>
            <a:ext cx="426720" cy="134112"/>
          </a:xfrm>
          <a:custGeom>
            <a:avLst/>
            <a:gdLst>
              <a:gd name="connsiteX0" fmla="*/ 0 w 426720"/>
              <a:gd name="connsiteY0" fmla="*/ 0 h 134112"/>
              <a:gd name="connsiteX1" fmla="*/ 426720 w 426720"/>
              <a:gd name="connsiteY1" fmla="*/ 134112 h 13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720" h="134112">
                <a:moveTo>
                  <a:pt x="0" y="0"/>
                </a:moveTo>
                <a:lnTo>
                  <a:pt x="426720" y="134112"/>
                </a:lnTo>
              </a:path>
            </a:pathLst>
          </a:custGeom>
          <a:noFill/>
          <a:ln w="539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0" name="Frihåndsform 89"/>
          <p:cNvSpPr/>
          <p:nvPr/>
        </p:nvSpPr>
        <p:spPr>
          <a:xfrm>
            <a:off x="4437888" y="4620768"/>
            <a:ext cx="1389888" cy="451104"/>
          </a:xfrm>
          <a:custGeom>
            <a:avLst/>
            <a:gdLst>
              <a:gd name="connsiteX0" fmla="*/ 0 w 1389888"/>
              <a:gd name="connsiteY0" fmla="*/ 451104 h 451104"/>
              <a:gd name="connsiteX1" fmla="*/ 170688 w 1389888"/>
              <a:gd name="connsiteY1" fmla="*/ 341376 h 451104"/>
              <a:gd name="connsiteX2" fmla="*/ 585216 w 1389888"/>
              <a:gd name="connsiteY2" fmla="*/ 219456 h 451104"/>
              <a:gd name="connsiteX3" fmla="*/ 755904 w 1389888"/>
              <a:gd name="connsiteY3" fmla="*/ 182880 h 451104"/>
              <a:gd name="connsiteX4" fmla="*/ 926592 w 1389888"/>
              <a:gd name="connsiteY4" fmla="*/ 121920 h 451104"/>
              <a:gd name="connsiteX5" fmla="*/ 1121664 w 1389888"/>
              <a:gd name="connsiteY5" fmla="*/ 85344 h 451104"/>
              <a:gd name="connsiteX6" fmla="*/ 1231392 w 1389888"/>
              <a:gd name="connsiteY6" fmla="*/ 60960 h 451104"/>
              <a:gd name="connsiteX7" fmla="*/ 1389888 w 1389888"/>
              <a:gd name="connsiteY7" fmla="*/ 0 h 45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9888" h="451104">
                <a:moveTo>
                  <a:pt x="0" y="451104"/>
                </a:moveTo>
                <a:cubicBezTo>
                  <a:pt x="36576" y="415544"/>
                  <a:pt x="73152" y="379984"/>
                  <a:pt x="170688" y="341376"/>
                </a:cubicBezTo>
                <a:cubicBezTo>
                  <a:pt x="268224" y="302768"/>
                  <a:pt x="487680" y="245872"/>
                  <a:pt x="585216" y="219456"/>
                </a:cubicBezTo>
                <a:cubicBezTo>
                  <a:pt x="682752" y="193040"/>
                  <a:pt x="699008" y="199136"/>
                  <a:pt x="755904" y="182880"/>
                </a:cubicBezTo>
                <a:cubicBezTo>
                  <a:pt x="812800" y="166624"/>
                  <a:pt x="865632" y="138176"/>
                  <a:pt x="926592" y="121920"/>
                </a:cubicBezTo>
                <a:cubicBezTo>
                  <a:pt x="987552" y="105664"/>
                  <a:pt x="1070864" y="95504"/>
                  <a:pt x="1121664" y="85344"/>
                </a:cubicBezTo>
                <a:cubicBezTo>
                  <a:pt x="1172464" y="75184"/>
                  <a:pt x="1186688" y="75184"/>
                  <a:pt x="1231392" y="60960"/>
                </a:cubicBezTo>
                <a:cubicBezTo>
                  <a:pt x="1276096" y="46736"/>
                  <a:pt x="1332992" y="23368"/>
                  <a:pt x="1389888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1" name="Frihåndsform 90"/>
          <p:cNvSpPr/>
          <p:nvPr/>
        </p:nvSpPr>
        <p:spPr>
          <a:xfrm>
            <a:off x="1985772" y="1292256"/>
            <a:ext cx="525780" cy="621888"/>
          </a:xfrm>
          <a:custGeom>
            <a:avLst/>
            <a:gdLst>
              <a:gd name="connsiteX0" fmla="*/ 525780 w 525780"/>
              <a:gd name="connsiteY0" fmla="*/ 463392 h 621888"/>
              <a:gd name="connsiteX1" fmla="*/ 501396 w 525780"/>
              <a:gd name="connsiteY1" fmla="*/ 256128 h 621888"/>
              <a:gd name="connsiteX2" fmla="*/ 452628 w 525780"/>
              <a:gd name="connsiteY2" fmla="*/ 146400 h 621888"/>
              <a:gd name="connsiteX3" fmla="*/ 355092 w 525780"/>
              <a:gd name="connsiteY3" fmla="*/ 122016 h 621888"/>
              <a:gd name="connsiteX4" fmla="*/ 281940 w 525780"/>
              <a:gd name="connsiteY4" fmla="*/ 48864 h 621888"/>
              <a:gd name="connsiteX5" fmla="*/ 160020 w 525780"/>
              <a:gd name="connsiteY5" fmla="*/ 96 h 621888"/>
              <a:gd name="connsiteX6" fmla="*/ 74676 w 525780"/>
              <a:gd name="connsiteY6" fmla="*/ 61056 h 621888"/>
              <a:gd name="connsiteX7" fmla="*/ 74676 w 525780"/>
              <a:gd name="connsiteY7" fmla="*/ 182976 h 621888"/>
              <a:gd name="connsiteX8" fmla="*/ 13716 w 525780"/>
              <a:gd name="connsiteY8" fmla="*/ 280512 h 621888"/>
              <a:gd name="connsiteX9" fmla="*/ 1524 w 525780"/>
              <a:gd name="connsiteY9" fmla="*/ 365856 h 621888"/>
              <a:gd name="connsiteX10" fmla="*/ 38100 w 525780"/>
              <a:gd name="connsiteY10" fmla="*/ 499968 h 621888"/>
              <a:gd name="connsiteX11" fmla="*/ 111252 w 525780"/>
              <a:gd name="connsiteY11" fmla="*/ 621888 h 621888"/>
              <a:gd name="connsiteX12" fmla="*/ 111252 w 525780"/>
              <a:gd name="connsiteY12" fmla="*/ 621888 h 62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780" h="621888">
                <a:moveTo>
                  <a:pt x="525780" y="463392"/>
                </a:moveTo>
                <a:cubicBezTo>
                  <a:pt x="519684" y="386176"/>
                  <a:pt x="513588" y="308960"/>
                  <a:pt x="501396" y="256128"/>
                </a:cubicBezTo>
                <a:cubicBezTo>
                  <a:pt x="489204" y="203296"/>
                  <a:pt x="477012" y="168752"/>
                  <a:pt x="452628" y="146400"/>
                </a:cubicBezTo>
                <a:cubicBezTo>
                  <a:pt x="428244" y="124048"/>
                  <a:pt x="383540" y="138272"/>
                  <a:pt x="355092" y="122016"/>
                </a:cubicBezTo>
                <a:cubicBezTo>
                  <a:pt x="326644" y="105760"/>
                  <a:pt x="314452" y="69184"/>
                  <a:pt x="281940" y="48864"/>
                </a:cubicBezTo>
                <a:cubicBezTo>
                  <a:pt x="249428" y="28544"/>
                  <a:pt x="194564" y="-1936"/>
                  <a:pt x="160020" y="96"/>
                </a:cubicBezTo>
                <a:cubicBezTo>
                  <a:pt x="125476" y="2128"/>
                  <a:pt x="88900" y="30576"/>
                  <a:pt x="74676" y="61056"/>
                </a:cubicBezTo>
                <a:cubicBezTo>
                  <a:pt x="60452" y="91536"/>
                  <a:pt x="84836" y="146400"/>
                  <a:pt x="74676" y="182976"/>
                </a:cubicBezTo>
                <a:cubicBezTo>
                  <a:pt x="64516" y="219552"/>
                  <a:pt x="25908" y="250032"/>
                  <a:pt x="13716" y="280512"/>
                </a:cubicBezTo>
                <a:cubicBezTo>
                  <a:pt x="1524" y="310992"/>
                  <a:pt x="-2540" y="329280"/>
                  <a:pt x="1524" y="365856"/>
                </a:cubicBezTo>
                <a:cubicBezTo>
                  <a:pt x="5588" y="402432"/>
                  <a:pt x="19812" y="457296"/>
                  <a:pt x="38100" y="499968"/>
                </a:cubicBezTo>
                <a:cubicBezTo>
                  <a:pt x="56388" y="542640"/>
                  <a:pt x="111252" y="621888"/>
                  <a:pt x="111252" y="621888"/>
                </a:cubicBezTo>
                <a:lnTo>
                  <a:pt x="111252" y="621888"/>
                </a:ln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3" name="Frihåndsform 92"/>
          <p:cNvSpPr/>
          <p:nvPr/>
        </p:nvSpPr>
        <p:spPr>
          <a:xfrm>
            <a:off x="1960884" y="1975104"/>
            <a:ext cx="709164" cy="1658512"/>
          </a:xfrm>
          <a:custGeom>
            <a:avLst/>
            <a:gdLst>
              <a:gd name="connsiteX0" fmla="*/ 99564 w 709164"/>
              <a:gd name="connsiteY0" fmla="*/ 0 h 1658512"/>
              <a:gd name="connsiteX1" fmla="*/ 38604 w 709164"/>
              <a:gd name="connsiteY1" fmla="*/ 304800 h 1658512"/>
              <a:gd name="connsiteX2" fmla="*/ 2028 w 709164"/>
              <a:gd name="connsiteY2" fmla="*/ 548640 h 1658512"/>
              <a:gd name="connsiteX3" fmla="*/ 99564 w 709164"/>
              <a:gd name="connsiteY3" fmla="*/ 658368 h 1658512"/>
              <a:gd name="connsiteX4" fmla="*/ 184908 w 709164"/>
              <a:gd name="connsiteY4" fmla="*/ 877824 h 1658512"/>
              <a:gd name="connsiteX5" fmla="*/ 294636 w 709164"/>
              <a:gd name="connsiteY5" fmla="*/ 987552 h 1658512"/>
              <a:gd name="connsiteX6" fmla="*/ 319020 w 709164"/>
              <a:gd name="connsiteY6" fmla="*/ 1158240 h 1658512"/>
              <a:gd name="connsiteX7" fmla="*/ 367788 w 709164"/>
              <a:gd name="connsiteY7" fmla="*/ 1304544 h 1658512"/>
              <a:gd name="connsiteX8" fmla="*/ 379980 w 709164"/>
              <a:gd name="connsiteY8" fmla="*/ 1463040 h 1658512"/>
              <a:gd name="connsiteX9" fmla="*/ 331212 w 709164"/>
              <a:gd name="connsiteY9" fmla="*/ 1536192 h 1658512"/>
              <a:gd name="connsiteX10" fmla="*/ 440940 w 709164"/>
              <a:gd name="connsiteY10" fmla="*/ 1658112 h 1658512"/>
              <a:gd name="connsiteX11" fmla="*/ 623820 w 709164"/>
              <a:gd name="connsiteY11" fmla="*/ 1572768 h 1658512"/>
              <a:gd name="connsiteX12" fmla="*/ 709164 w 709164"/>
              <a:gd name="connsiteY12" fmla="*/ 1499616 h 1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9164" h="1658512">
                <a:moveTo>
                  <a:pt x="99564" y="0"/>
                </a:moveTo>
                <a:cubicBezTo>
                  <a:pt x="77212" y="106680"/>
                  <a:pt x="54860" y="213360"/>
                  <a:pt x="38604" y="304800"/>
                </a:cubicBezTo>
                <a:cubicBezTo>
                  <a:pt x="22348" y="396240"/>
                  <a:pt x="-8132" y="489712"/>
                  <a:pt x="2028" y="548640"/>
                </a:cubicBezTo>
                <a:cubicBezTo>
                  <a:pt x="12188" y="607568"/>
                  <a:pt x="69084" y="603504"/>
                  <a:pt x="99564" y="658368"/>
                </a:cubicBezTo>
                <a:cubicBezTo>
                  <a:pt x="130044" y="713232"/>
                  <a:pt x="152396" y="822960"/>
                  <a:pt x="184908" y="877824"/>
                </a:cubicBezTo>
                <a:cubicBezTo>
                  <a:pt x="217420" y="932688"/>
                  <a:pt x="272284" y="940816"/>
                  <a:pt x="294636" y="987552"/>
                </a:cubicBezTo>
                <a:cubicBezTo>
                  <a:pt x="316988" y="1034288"/>
                  <a:pt x="306828" y="1105408"/>
                  <a:pt x="319020" y="1158240"/>
                </a:cubicBezTo>
                <a:cubicBezTo>
                  <a:pt x="331212" y="1211072"/>
                  <a:pt x="357628" y="1253744"/>
                  <a:pt x="367788" y="1304544"/>
                </a:cubicBezTo>
                <a:cubicBezTo>
                  <a:pt x="377948" y="1355344"/>
                  <a:pt x="386076" y="1424432"/>
                  <a:pt x="379980" y="1463040"/>
                </a:cubicBezTo>
                <a:cubicBezTo>
                  <a:pt x="373884" y="1501648"/>
                  <a:pt x="321052" y="1503680"/>
                  <a:pt x="331212" y="1536192"/>
                </a:cubicBezTo>
                <a:cubicBezTo>
                  <a:pt x="341372" y="1568704"/>
                  <a:pt x="392172" y="1652016"/>
                  <a:pt x="440940" y="1658112"/>
                </a:cubicBezTo>
                <a:cubicBezTo>
                  <a:pt x="489708" y="1664208"/>
                  <a:pt x="579116" y="1599184"/>
                  <a:pt x="623820" y="1572768"/>
                </a:cubicBezTo>
                <a:cubicBezTo>
                  <a:pt x="668524" y="1546352"/>
                  <a:pt x="688844" y="1522984"/>
                  <a:pt x="709164" y="1499616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6" name="Frihåndsform 95"/>
          <p:cNvSpPr/>
          <p:nvPr/>
        </p:nvSpPr>
        <p:spPr>
          <a:xfrm>
            <a:off x="2706624" y="3474720"/>
            <a:ext cx="268224" cy="195072"/>
          </a:xfrm>
          <a:custGeom>
            <a:avLst/>
            <a:gdLst>
              <a:gd name="connsiteX0" fmla="*/ 0 w 268224"/>
              <a:gd name="connsiteY0" fmla="*/ 0 h 195072"/>
              <a:gd name="connsiteX1" fmla="*/ 268224 w 268224"/>
              <a:gd name="connsiteY1" fmla="*/ 195072 h 195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224" h="195072">
                <a:moveTo>
                  <a:pt x="0" y="0"/>
                </a:moveTo>
                <a:lnTo>
                  <a:pt x="268224" y="195072"/>
                </a:lnTo>
              </a:path>
            </a:pathLst>
          </a:custGeom>
          <a:noFill/>
          <a:ln w="539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8" name="Frihåndsform 97"/>
          <p:cNvSpPr/>
          <p:nvPr/>
        </p:nvSpPr>
        <p:spPr>
          <a:xfrm>
            <a:off x="2974848" y="3413760"/>
            <a:ext cx="609600" cy="219456"/>
          </a:xfrm>
          <a:custGeom>
            <a:avLst/>
            <a:gdLst>
              <a:gd name="connsiteX0" fmla="*/ 0 w 609600"/>
              <a:gd name="connsiteY0" fmla="*/ 219456 h 219456"/>
              <a:gd name="connsiteX1" fmla="*/ 207264 w 609600"/>
              <a:gd name="connsiteY1" fmla="*/ 60960 h 219456"/>
              <a:gd name="connsiteX2" fmla="*/ 402336 w 609600"/>
              <a:gd name="connsiteY2" fmla="*/ 73152 h 219456"/>
              <a:gd name="connsiteX3" fmla="*/ 609600 w 609600"/>
              <a:gd name="connsiteY3" fmla="*/ 0 h 21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19456">
                <a:moveTo>
                  <a:pt x="0" y="219456"/>
                </a:moveTo>
                <a:cubicBezTo>
                  <a:pt x="70104" y="152400"/>
                  <a:pt x="140208" y="85344"/>
                  <a:pt x="207264" y="60960"/>
                </a:cubicBezTo>
                <a:cubicBezTo>
                  <a:pt x="274320" y="36576"/>
                  <a:pt x="335280" y="83312"/>
                  <a:pt x="402336" y="73152"/>
                </a:cubicBezTo>
                <a:cubicBezTo>
                  <a:pt x="469392" y="62992"/>
                  <a:pt x="539496" y="31496"/>
                  <a:pt x="60960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9" name="Frihåndsform 98"/>
          <p:cNvSpPr/>
          <p:nvPr/>
        </p:nvSpPr>
        <p:spPr>
          <a:xfrm>
            <a:off x="3271145" y="319479"/>
            <a:ext cx="4870496" cy="5474208"/>
          </a:xfrm>
          <a:custGeom>
            <a:avLst/>
            <a:gdLst>
              <a:gd name="connsiteX0" fmla="*/ 0 w 4870496"/>
              <a:gd name="connsiteY0" fmla="*/ 1475232 h 5474208"/>
              <a:gd name="connsiteX1" fmla="*/ 146304 w 4870496"/>
              <a:gd name="connsiteY1" fmla="*/ 1353312 h 5474208"/>
              <a:gd name="connsiteX2" fmla="*/ 414528 w 4870496"/>
              <a:gd name="connsiteY2" fmla="*/ 1414272 h 5474208"/>
              <a:gd name="connsiteX3" fmla="*/ 512064 w 4870496"/>
              <a:gd name="connsiteY3" fmla="*/ 1292352 h 5474208"/>
              <a:gd name="connsiteX4" fmla="*/ 499872 w 4870496"/>
              <a:gd name="connsiteY4" fmla="*/ 877824 h 5474208"/>
              <a:gd name="connsiteX5" fmla="*/ 548640 w 4870496"/>
              <a:gd name="connsiteY5" fmla="*/ 573024 h 5474208"/>
              <a:gd name="connsiteX6" fmla="*/ 780288 w 4870496"/>
              <a:gd name="connsiteY6" fmla="*/ 353568 h 5474208"/>
              <a:gd name="connsiteX7" fmla="*/ 999744 w 4870496"/>
              <a:gd name="connsiteY7" fmla="*/ 146304 h 5474208"/>
              <a:gd name="connsiteX8" fmla="*/ 1158240 w 4870496"/>
              <a:gd name="connsiteY8" fmla="*/ 73152 h 5474208"/>
              <a:gd name="connsiteX9" fmla="*/ 1524000 w 4870496"/>
              <a:gd name="connsiteY9" fmla="*/ 0 h 5474208"/>
              <a:gd name="connsiteX10" fmla="*/ 1987296 w 4870496"/>
              <a:gd name="connsiteY10" fmla="*/ 24384 h 5474208"/>
              <a:gd name="connsiteX11" fmla="*/ 2340864 w 4870496"/>
              <a:gd name="connsiteY11" fmla="*/ 60960 h 5474208"/>
              <a:gd name="connsiteX12" fmla="*/ 2682240 w 4870496"/>
              <a:gd name="connsiteY12" fmla="*/ 195072 h 5474208"/>
              <a:gd name="connsiteX13" fmla="*/ 2852928 w 4870496"/>
              <a:gd name="connsiteY13" fmla="*/ 280416 h 5474208"/>
              <a:gd name="connsiteX14" fmla="*/ 3145536 w 4870496"/>
              <a:gd name="connsiteY14" fmla="*/ 402336 h 5474208"/>
              <a:gd name="connsiteX15" fmla="*/ 3401568 w 4870496"/>
              <a:gd name="connsiteY15" fmla="*/ 304800 h 5474208"/>
              <a:gd name="connsiteX16" fmla="*/ 3462528 w 4870496"/>
              <a:gd name="connsiteY16" fmla="*/ 292608 h 5474208"/>
              <a:gd name="connsiteX17" fmla="*/ 3669792 w 4870496"/>
              <a:gd name="connsiteY17" fmla="*/ 390144 h 5474208"/>
              <a:gd name="connsiteX18" fmla="*/ 3779520 w 4870496"/>
              <a:gd name="connsiteY18" fmla="*/ 426720 h 5474208"/>
              <a:gd name="connsiteX19" fmla="*/ 3840480 w 4870496"/>
              <a:gd name="connsiteY19" fmla="*/ 597408 h 5474208"/>
              <a:gd name="connsiteX20" fmla="*/ 3962400 w 4870496"/>
              <a:gd name="connsiteY20" fmla="*/ 694944 h 5474208"/>
              <a:gd name="connsiteX21" fmla="*/ 4108704 w 4870496"/>
              <a:gd name="connsiteY21" fmla="*/ 853440 h 5474208"/>
              <a:gd name="connsiteX22" fmla="*/ 4267200 w 4870496"/>
              <a:gd name="connsiteY22" fmla="*/ 914400 h 5474208"/>
              <a:gd name="connsiteX23" fmla="*/ 4315968 w 4870496"/>
              <a:gd name="connsiteY23" fmla="*/ 926592 h 5474208"/>
              <a:gd name="connsiteX24" fmla="*/ 4437888 w 4870496"/>
              <a:gd name="connsiteY24" fmla="*/ 938784 h 5474208"/>
              <a:gd name="connsiteX25" fmla="*/ 4547616 w 4870496"/>
              <a:gd name="connsiteY25" fmla="*/ 1024128 h 5474208"/>
              <a:gd name="connsiteX26" fmla="*/ 4474464 w 4870496"/>
              <a:gd name="connsiteY26" fmla="*/ 1158240 h 5474208"/>
              <a:gd name="connsiteX27" fmla="*/ 4511040 w 4870496"/>
              <a:gd name="connsiteY27" fmla="*/ 1255776 h 5474208"/>
              <a:gd name="connsiteX28" fmla="*/ 4572000 w 4870496"/>
              <a:gd name="connsiteY28" fmla="*/ 1341120 h 5474208"/>
              <a:gd name="connsiteX29" fmla="*/ 4693920 w 4870496"/>
              <a:gd name="connsiteY29" fmla="*/ 1499616 h 5474208"/>
              <a:gd name="connsiteX30" fmla="*/ 4779264 w 4870496"/>
              <a:gd name="connsiteY30" fmla="*/ 1621536 h 5474208"/>
              <a:gd name="connsiteX31" fmla="*/ 4864608 w 4870496"/>
              <a:gd name="connsiteY31" fmla="*/ 1792224 h 5474208"/>
              <a:gd name="connsiteX32" fmla="*/ 4840224 w 4870496"/>
              <a:gd name="connsiteY32" fmla="*/ 1840992 h 5474208"/>
              <a:gd name="connsiteX33" fmla="*/ 4657344 w 4870496"/>
              <a:gd name="connsiteY33" fmla="*/ 2084832 h 5474208"/>
              <a:gd name="connsiteX34" fmla="*/ 4486656 w 4870496"/>
              <a:gd name="connsiteY34" fmla="*/ 2206752 h 5474208"/>
              <a:gd name="connsiteX35" fmla="*/ 4267200 w 4870496"/>
              <a:gd name="connsiteY35" fmla="*/ 2377440 h 5474208"/>
              <a:gd name="connsiteX36" fmla="*/ 4340352 w 4870496"/>
              <a:gd name="connsiteY36" fmla="*/ 2499360 h 5474208"/>
              <a:gd name="connsiteX37" fmla="*/ 4194048 w 4870496"/>
              <a:gd name="connsiteY37" fmla="*/ 2487168 h 5474208"/>
              <a:gd name="connsiteX38" fmla="*/ 4047744 w 4870496"/>
              <a:gd name="connsiteY38" fmla="*/ 2816352 h 5474208"/>
              <a:gd name="connsiteX39" fmla="*/ 4011168 w 4870496"/>
              <a:gd name="connsiteY39" fmla="*/ 2962656 h 5474208"/>
              <a:gd name="connsiteX40" fmla="*/ 3864864 w 4870496"/>
              <a:gd name="connsiteY40" fmla="*/ 3194304 h 5474208"/>
              <a:gd name="connsiteX41" fmla="*/ 3828288 w 4870496"/>
              <a:gd name="connsiteY41" fmla="*/ 3389376 h 5474208"/>
              <a:gd name="connsiteX42" fmla="*/ 3755136 w 4870496"/>
              <a:gd name="connsiteY42" fmla="*/ 3560064 h 5474208"/>
              <a:gd name="connsiteX43" fmla="*/ 3657600 w 4870496"/>
              <a:gd name="connsiteY43" fmla="*/ 3803904 h 5474208"/>
              <a:gd name="connsiteX44" fmla="*/ 3511296 w 4870496"/>
              <a:gd name="connsiteY44" fmla="*/ 4291584 h 5474208"/>
              <a:gd name="connsiteX45" fmla="*/ 3401568 w 4870496"/>
              <a:gd name="connsiteY45" fmla="*/ 4572000 h 5474208"/>
              <a:gd name="connsiteX46" fmla="*/ 3316224 w 4870496"/>
              <a:gd name="connsiteY46" fmla="*/ 4779264 h 5474208"/>
              <a:gd name="connsiteX47" fmla="*/ 3279648 w 4870496"/>
              <a:gd name="connsiteY47" fmla="*/ 4913376 h 5474208"/>
              <a:gd name="connsiteX48" fmla="*/ 3304032 w 4870496"/>
              <a:gd name="connsiteY48" fmla="*/ 5084064 h 5474208"/>
              <a:gd name="connsiteX49" fmla="*/ 3340608 w 4870496"/>
              <a:gd name="connsiteY49" fmla="*/ 5230368 h 5474208"/>
              <a:gd name="connsiteX50" fmla="*/ 3267456 w 4870496"/>
              <a:gd name="connsiteY50" fmla="*/ 5474208 h 547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870496" h="5474208">
                <a:moveTo>
                  <a:pt x="0" y="1475232"/>
                </a:moveTo>
                <a:cubicBezTo>
                  <a:pt x="38608" y="1419352"/>
                  <a:pt x="77216" y="1363472"/>
                  <a:pt x="146304" y="1353312"/>
                </a:cubicBezTo>
                <a:cubicBezTo>
                  <a:pt x="215392" y="1343152"/>
                  <a:pt x="353568" y="1424432"/>
                  <a:pt x="414528" y="1414272"/>
                </a:cubicBezTo>
                <a:cubicBezTo>
                  <a:pt x="475488" y="1404112"/>
                  <a:pt x="497840" y="1381760"/>
                  <a:pt x="512064" y="1292352"/>
                </a:cubicBezTo>
                <a:cubicBezTo>
                  <a:pt x="526288" y="1202944"/>
                  <a:pt x="493776" y="997712"/>
                  <a:pt x="499872" y="877824"/>
                </a:cubicBezTo>
                <a:cubicBezTo>
                  <a:pt x="505968" y="757936"/>
                  <a:pt x="501904" y="660400"/>
                  <a:pt x="548640" y="573024"/>
                </a:cubicBezTo>
                <a:cubicBezTo>
                  <a:pt x="595376" y="485648"/>
                  <a:pt x="780288" y="353568"/>
                  <a:pt x="780288" y="353568"/>
                </a:cubicBezTo>
                <a:cubicBezTo>
                  <a:pt x="855472" y="282448"/>
                  <a:pt x="936752" y="193040"/>
                  <a:pt x="999744" y="146304"/>
                </a:cubicBezTo>
                <a:cubicBezTo>
                  <a:pt x="1062736" y="99568"/>
                  <a:pt x="1070864" y="97536"/>
                  <a:pt x="1158240" y="73152"/>
                </a:cubicBezTo>
                <a:cubicBezTo>
                  <a:pt x="1245616" y="48768"/>
                  <a:pt x="1385824" y="8128"/>
                  <a:pt x="1524000" y="0"/>
                </a:cubicBezTo>
                <a:lnTo>
                  <a:pt x="1987296" y="24384"/>
                </a:lnTo>
                <a:cubicBezTo>
                  <a:pt x="2123440" y="34544"/>
                  <a:pt x="2225040" y="32512"/>
                  <a:pt x="2340864" y="60960"/>
                </a:cubicBezTo>
                <a:cubicBezTo>
                  <a:pt x="2456688" y="89408"/>
                  <a:pt x="2596896" y="158496"/>
                  <a:pt x="2682240" y="195072"/>
                </a:cubicBezTo>
                <a:cubicBezTo>
                  <a:pt x="2767584" y="231648"/>
                  <a:pt x="2775712" y="245872"/>
                  <a:pt x="2852928" y="280416"/>
                </a:cubicBezTo>
                <a:cubicBezTo>
                  <a:pt x="2930144" y="314960"/>
                  <a:pt x="3054096" y="398272"/>
                  <a:pt x="3145536" y="402336"/>
                </a:cubicBezTo>
                <a:cubicBezTo>
                  <a:pt x="3236976" y="406400"/>
                  <a:pt x="3348736" y="323088"/>
                  <a:pt x="3401568" y="304800"/>
                </a:cubicBezTo>
                <a:cubicBezTo>
                  <a:pt x="3454400" y="286512"/>
                  <a:pt x="3417824" y="278384"/>
                  <a:pt x="3462528" y="292608"/>
                </a:cubicBezTo>
                <a:cubicBezTo>
                  <a:pt x="3507232" y="306832"/>
                  <a:pt x="3616960" y="367792"/>
                  <a:pt x="3669792" y="390144"/>
                </a:cubicBezTo>
                <a:cubicBezTo>
                  <a:pt x="3722624" y="412496"/>
                  <a:pt x="3751072" y="392176"/>
                  <a:pt x="3779520" y="426720"/>
                </a:cubicBezTo>
                <a:cubicBezTo>
                  <a:pt x="3807968" y="461264"/>
                  <a:pt x="3810000" y="552704"/>
                  <a:pt x="3840480" y="597408"/>
                </a:cubicBezTo>
                <a:cubicBezTo>
                  <a:pt x="3870960" y="642112"/>
                  <a:pt x="3917696" y="652272"/>
                  <a:pt x="3962400" y="694944"/>
                </a:cubicBezTo>
                <a:cubicBezTo>
                  <a:pt x="4007104" y="737616"/>
                  <a:pt x="4057904" y="816864"/>
                  <a:pt x="4108704" y="853440"/>
                </a:cubicBezTo>
                <a:cubicBezTo>
                  <a:pt x="4159504" y="890016"/>
                  <a:pt x="4232656" y="902208"/>
                  <a:pt x="4267200" y="914400"/>
                </a:cubicBezTo>
                <a:cubicBezTo>
                  <a:pt x="4301744" y="926592"/>
                  <a:pt x="4287520" y="922528"/>
                  <a:pt x="4315968" y="926592"/>
                </a:cubicBezTo>
                <a:cubicBezTo>
                  <a:pt x="4344416" y="930656"/>
                  <a:pt x="4399280" y="922528"/>
                  <a:pt x="4437888" y="938784"/>
                </a:cubicBezTo>
                <a:cubicBezTo>
                  <a:pt x="4476496" y="955040"/>
                  <a:pt x="4541520" y="987552"/>
                  <a:pt x="4547616" y="1024128"/>
                </a:cubicBezTo>
                <a:cubicBezTo>
                  <a:pt x="4553712" y="1060704"/>
                  <a:pt x="4480560" y="1119632"/>
                  <a:pt x="4474464" y="1158240"/>
                </a:cubicBezTo>
                <a:cubicBezTo>
                  <a:pt x="4468368" y="1196848"/>
                  <a:pt x="4494784" y="1225296"/>
                  <a:pt x="4511040" y="1255776"/>
                </a:cubicBezTo>
                <a:cubicBezTo>
                  <a:pt x="4527296" y="1286256"/>
                  <a:pt x="4541520" y="1300480"/>
                  <a:pt x="4572000" y="1341120"/>
                </a:cubicBezTo>
                <a:cubicBezTo>
                  <a:pt x="4602480" y="1381760"/>
                  <a:pt x="4659376" y="1452880"/>
                  <a:pt x="4693920" y="1499616"/>
                </a:cubicBezTo>
                <a:cubicBezTo>
                  <a:pt x="4728464" y="1546352"/>
                  <a:pt x="4750816" y="1572768"/>
                  <a:pt x="4779264" y="1621536"/>
                </a:cubicBezTo>
                <a:cubicBezTo>
                  <a:pt x="4807712" y="1670304"/>
                  <a:pt x="4854448" y="1755648"/>
                  <a:pt x="4864608" y="1792224"/>
                </a:cubicBezTo>
                <a:cubicBezTo>
                  <a:pt x="4874768" y="1828800"/>
                  <a:pt x="4874768" y="1792224"/>
                  <a:pt x="4840224" y="1840992"/>
                </a:cubicBezTo>
                <a:cubicBezTo>
                  <a:pt x="4805680" y="1889760"/>
                  <a:pt x="4716272" y="2023872"/>
                  <a:pt x="4657344" y="2084832"/>
                </a:cubicBezTo>
                <a:cubicBezTo>
                  <a:pt x="4598416" y="2145792"/>
                  <a:pt x="4551680" y="2157984"/>
                  <a:pt x="4486656" y="2206752"/>
                </a:cubicBezTo>
                <a:cubicBezTo>
                  <a:pt x="4421632" y="2255520"/>
                  <a:pt x="4291584" y="2328672"/>
                  <a:pt x="4267200" y="2377440"/>
                </a:cubicBezTo>
                <a:cubicBezTo>
                  <a:pt x="4242816" y="2426208"/>
                  <a:pt x="4352544" y="2481072"/>
                  <a:pt x="4340352" y="2499360"/>
                </a:cubicBezTo>
                <a:cubicBezTo>
                  <a:pt x="4328160" y="2517648"/>
                  <a:pt x="4242816" y="2434336"/>
                  <a:pt x="4194048" y="2487168"/>
                </a:cubicBezTo>
                <a:cubicBezTo>
                  <a:pt x="4145280" y="2540000"/>
                  <a:pt x="4078224" y="2737104"/>
                  <a:pt x="4047744" y="2816352"/>
                </a:cubicBezTo>
                <a:cubicBezTo>
                  <a:pt x="4017264" y="2895600"/>
                  <a:pt x="4041648" y="2899664"/>
                  <a:pt x="4011168" y="2962656"/>
                </a:cubicBezTo>
                <a:cubicBezTo>
                  <a:pt x="3980688" y="3025648"/>
                  <a:pt x="3895344" y="3123184"/>
                  <a:pt x="3864864" y="3194304"/>
                </a:cubicBezTo>
                <a:cubicBezTo>
                  <a:pt x="3834384" y="3265424"/>
                  <a:pt x="3846576" y="3328416"/>
                  <a:pt x="3828288" y="3389376"/>
                </a:cubicBezTo>
                <a:cubicBezTo>
                  <a:pt x="3810000" y="3450336"/>
                  <a:pt x="3783584" y="3490976"/>
                  <a:pt x="3755136" y="3560064"/>
                </a:cubicBezTo>
                <a:cubicBezTo>
                  <a:pt x="3726688" y="3629152"/>
                  <a:pt x="3698240" y="3681984"/>
                  <a:pt x="3657600" y="3803904"/>
                </a:cubicBezTo>
                <a:cubicBezTo>
                  <a:pt x="3616960" y="3925824"/>
                  <a:pt x="3553968" y="4163568"/>
                  <a:pt x="3511296" y="4291584"/>
                </a:cubicBezTo>
                <a:cubicBezTo>
                  <a:pt x="3468624" y="4419600"/>
                  <a:pt x="3434080" y="4490720"/>
                  <a:pt x="3401568" y="4572000"/>
                </a:cubicBezTo>
                <a:cubicBezTo>
                  <a:pt x="3369056" y="4653280"/>
                  <a:pt x="3336544" y="4722368"/>
                  <a:pt x="3316224" y="4779264"/>
                </a:cubicBezTo>
                <a:cubicBezTo>
                  <a:pt x="3295904" y="4836160"/>
                  <a:pt x="3281680" y="4862576"/>
                  <a:pt x="3279648" y="4913376"/>
                </a:cubicBezTo>
                <a:cubicBezTo>
                  <a:pt x="3277616" y="4964176"/>
                  <a:pt x="3293872" y="5031232"/>
                  <a:pt x="3304032" y="5084064"/>
                </a:cubicBezTo>
                <a:cubicBezTo>
                  <a:pt x="3314192" y="5136896"/>
                  <a:pt x="3346704" y="5165344"/>
                  <a:pt x="3340608" y="5230368"/>
                </a:cubicBezTo>
                <a:cubicBezTo>
                  <a:pt x="3334512" y="5295392"/>
                  <a:pt x="3300984" y="5384800"/>
                  <a:pt x="3267456" y="5474208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0" name="Ellipse 99"/>
          <p:cNvSpPr/>
          <p:nvPr/>
        </p:nvSpPr>
        <p:spPr>
          <a:xfrm>
            <a:off x="1994533" y="1854160"/>
            <a:ext cx="179699" cy="1856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1" name="Ellipse 100"/>
          <p:cNvSpPr/>
          <p:nvPr/>
        </p:nvSpPr>
        <p:spPr>
          <a:xfrm>
            <a:off x="6442085" y="635823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kstSylinder 27"/>
          <p:cNvSpPr txBox="1"/>
          <p:nvPr/>
        </p:nvSpPr>
        <p:spPr>
          <a:xfrm>
            <a:off x="1950945" y="2799353"/>
            <a:ext cx="491594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3: 26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29" name="TekstSylinder 28"/>
          <p:cNvSpPr txBox="1"/>
          <p:nvPr/>
        </p:nvSpPr>
        <p:spPr>
          <a:xfrm>
            <a:off x="3141638" y="2709428"/>
            <a:ext cx="491594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3: 13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30" name="TekstSylinder 29"/>
          <p:cNvSpPr txBox="1"/>
          <p:nvPr/>
        </p:nvSpPr>
        <p:spPr>
          <a:xfrm>
            <a:off x="4433911" y="2273529"/>
            <a:ext cx="491594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3:00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31" name="TekstSylinder 30"/>
          <p:cNvSpPr txBox="1"/>
          <p:nvPr/>
        </p:nvSpPr>
        <p:spPr>
          <a:xfrm>
            <a:off x="5386013" y="230916"/>
            <a:ext cx="491594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3: 17</a:t>
            </a:r>
            <a:endParaRPr lang="nb-NO" sz="1400" dirty="0">
              <a:solidFill>
                <a:schemeClr val="bg1"/>
              </a:solidFill>
            </a:endParaRPr>
          </a:p>
        </p:txBody>
      </p:sp>
      <p:graphicFrame>
        <p:nvGraphicFramePr>
          <p:cNvPr id="32" name="Diagram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1845594"/>
              </p:ext>
            </p:extLst>
          </p:nvPr>
        </p:nvGraphicFramePr>
        <p:xfrm>
          <a:off x="8063153" y="3366706"/>
          <a:ext cx="4083809" cy="3410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kstSylinder 32"/>
          <p:cNvSpPr txBox="1"/>
          <p:nvPr/>
        </p:nvSpPr>
        <p:spPr>
          <a:xfrm>
            <a:off x="7395278" y="1723615"/>
            <a:ext cx="667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Granvin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TekstSylinder 33"/>
          <p:cNvSpPr txBox="1"/>
          <p:nvPr/>
        </p:nvSpPr>
        <p:spPr>
          <a:xfrm>
            <a:off x="5099231" y="244679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kstSylinder 34"/>
          <p:cNvSpPr txBox="1"/>
          <p:nvPr/>
        </p:nvSpPr>
        <p:spPr>
          <a:xfrm>
            <a:off x="9395657" y="104576"/>
            <a:ext cx="266181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Alternative </a:t>
            </a:r>
            <a:r>
              <a:rPr lang="nb-NO" dirty="0" err="1" smtClean="0"/>
              <a:t>køyreruter</a:t>
            </a:r>
            <a:endParaRPr lang="nb-NO" dirty="0" smtClean="0"/>
          </a:p>
          <a:p>
            <a:r>
              <a:rPr lang="nb-NO" dirty="0" smtClean="0"/>
              <a:t>Bergen – E134</a:t>
            </a:r>
          </a:p>
          <a:p>
            <a:r>
              <a:rPr lang="nb-NO" dirty="0" smtClean="0"/>
              <a:t>Reisetid  - dagens vegnett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85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Frihåndsform 59"/>
          <p:cNvSpPr/>
          <p:nvPr/>
        </p:nvSpPr>
        <p:spPr>
          <a:xfrm>
            <a:off x="1847294" y="2365248"/>
            <a:ext cx="3407458" cy="1085088"/>
          </a:xfrm>
          <a:custGeom>
            <a:avLst/>
            <a:gdLst>
              <a:gd name="connsiteX0" fmla="*/ 152194 w 3407458"/>
              <a:gd name="connsiteY0" fmla="*/ 0 h 1085088"/>
              <a:gd name="connsiteX1" fmla="*/ 54658 w 3407458"/>
              <a:gd name="connsiteY1" fmla="*/ 304800 h 1085088"/>
              <a:gd name="connsiteX2" fmla="*/ 5890 w 3407458"/>
              <a:gd name="connsiteY2" fmla="*/ 499872 h 1085088"/>
              <a:gd name="connsiteX3" fmla="*/ 188770 w 3407458"/>
              <a:gd name="connsiteY3" fmla="*/ 816864 h 1085088"/>
              <a:gd name="connsiteX4" fmla="*/ 335074 w 3407458"/>
              <a:gd name="connsiteY4" fmla="*/ 1024128 h 1085088"/>
              <a:gd name="connsiteX5" fmla="*/ 615490 w 3407458"/>
              <a:gd name="connsiteY5" fmla="*/ 938784 h 1085088"/>
              <a:gd name="connsiteX6" fmla="*/ 981250 w 3407458"/>
              <a:gd name="connsiteY6" fmla="*/ 816864 h 1085088"/>
              <a:gd name="connsiteX7" fmla="*/ 1566466 w 3407458"/>
              <a:gd name="connsiteY7" fmla="*/ 938784 h 1085088"/>
              <a:gd name="connsiteX8" fmla="*/ 1798114 w 3407458"/>
              <a:gd name="connsiteY8" fmla="*/ 1011936 h 1085088"/>
              <a:gd name="connsiteX9" fmla="*/ 2273602 w 3407458"/>
              <a:gd name="connsiteY9" fmla="*/ 890016 h 1085088"/>
              <a:gd name="connsiteX10" fmla="*/ 2773474 w 3407458"/>
              <a:gd name="connsiteY10" fmla="*/ 902208 h 1085088"/>
              <a:gd name="connsiteX11" fmla="*/ 3127042 w 3407458"/>
              <a:gd name="connsiteY11" fmla="*/ 987552 h 1085088"/>
              <a:gd name="connsiteX12" fmla="*/ 3407458 w 3407458"/>
              <a:gd name="connsiteY12" fmla="*/ 1085088 h 108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7458" h="1085088">
                <a:moveTo>
                  <a:pt x="152194" y="0"/>
                </a:moveTo>
                <a:cubicBezTo>
                  <a:pt x="115618" y="110744"/>
                  <a:pt x="79042" y="221488"/>
                  <a:pt x="54658" y="304800"/>
                </a:cubicBezTo>
                <a:cubicBezTo>
                  <a:pt x="30274" y="388112"/>
                  <a:pt x="-16462" y="414528"/>
                  <a:pt x="5890" y="499872"/>
                </a:cubicBezTo>
                <a:cubicBezTo>
                  <a:pt x="28242" y="585216"/>
                  <a:pt x="133906" y="729488"/>
                  <a:pt x="188770" y="816864"/>
                </a:cubicBezTo>
                <a:cubicBezTo>
                  <a:pt x="243634" y="904240"/>
                  <a:pt x="263954" y="1003808"/>
                  <a:pt x="335074" y="1024128"/>
                </a:cubicBezTo>
                <a:cubicBezTo>
                  <a:pt x="406194" y="1044448"/>
                  <a:pt x="507794" y="973328"/>
                  <a:pt x="615490" y="938784"/>
                </a:cubicBezTo>
                <a:cubicBezTo>
                  <a:pt x="723186" y="904240"/>
                  <a:pt x="822754" y="816864"/>
                  <a:pt x="981250" y="816864"/>
                </a:cubicBezTo>
                <a:cubicBezTo>
                  <a:pt x="1139746" y="816864"/>
                  <a:pt x="1430322" y="906272"/>
                  <a:pt x="1566466" y="938784"/>
                </a:cubicBezTo>
                <a:cubicBezTo>
                  <a:pt x="1702610" y="971296"/>
                  <a:pt x="1680258" y="1020064"/>
                  <a:pt x="1798114" y="1011936"/>
                </a:cubicBezTo>
                <a:cubicBezTo>
                  <a:pt x="1915970" y="1003808"/>
                  <a:pt x="2111042" y="908304"/>
                  <a:pt x="2273602" y="890016"/>
                </a:cubicBezTo>
                <a:cubicBezTo>
                  <a:pt x="2436162" y="871728"/>
                  <a:pt x="2631234" y="885952"/>
                  <a:pt x="2773474" y="902208"/>
                </a:cubicBezTo>
                <a:cubicBezTo>
                  <a:pt x="2915714" y="918464"/>
                  <a:pt x="3021378" y="957072"/>
                  <a:pt x="3127042" y="987552"/>
                </a:cubicBezTo>
                <a:cubicBezTo>
                  <a:pt x="3232706" y="1018032"/>
                  <a:pt x="3320082" y="1051560"/>
                  <a:pt x="3407458" y="1085088"/>
                </a:cubicBezTo>
              </a:path>
            </a:pathLst>
          </a:custGeom>
          <a:noFill/>
          <a:ln w="539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kstSylinder 63"/>
          <p:cNvSpPr txBox="1"/>
          <p:nvPr/>
        </p:nvSpPr>
        <p:spPr>
          <a:xfrm>
            <a:off x="3317194" y="3369079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TekstSylinder 64"/>
          <p:cNvSpPr txBox="1"/>
          <p:nvPr/>
        </p:nvSpPr>
        <p:spPr>
          <a:xfrm>
            <a:off x="1307350" y="3340405"/>
            <a:ext cx="1794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E39, kryss Endelausmarka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17194" y="2159278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ekstSylinder 69"/>
          <p:cNvSpPr txBox="1"/>
          <p:nvPr/>
        </p:nvSpPr>
        <p:spPr>
          <a:xfrm rot="809308">
            <a:off x="2874974" y="2053054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</a:t>
            </a:r>
            <a:r>
              <a:rPr lang="nb-NO" dirty="0" smtClean="0"/>
              <a:t>1</a:t>
            </a:r>
            <a:endParaRPr lang="nb-NO" dirty="0"/>
          </a:p>
        </p:txBody>
      </p:sp>
      <p:sp>
        <p:nvSpPr>
          <p:cNvPr id="72" name="TekstSylinder 71"/>
          <p:cNvSpPr txBox="1"/>
          <p:nvPr/>
        </p:nvSpPr>
        <p:spPr>
          <a:xfrm rot="662125">
            <a:off x="3092510" y="3062911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</a:t>
            </a:r>
            <a:r>
              <a:rPr lang="nb-NO" dirty="0" smtClean="0"/>
              <a:t>2</a:t>
            </a:r>
            <a:endParaRPr lang="nb-NO" dirty="0"/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6791632" y="124460"/>
            <a:ext cx="5051244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Alternative framtidige </a:t>
            </a:r>
            <a:r>
              <a:rPr lang="nb-NO" dirty="0" smtClean="0"/>
              <a:t>tverrsamband Bergensområdet – </a:t>
            </a:r>
            <a:r>
              <a:rPr lang="nb-NO" dirty="0"/>
              <a:t>E134 </a:t>
            </a:r>
            <a:r>
              <a:rPr lang="nb-NO" dirty="0" smtClean="0"/>
              <a:t>(«Hordalandsdiagonal»)</a:t>
            </a:r>
            <a:endParaRPr lang="nb-NO" dirty="0"/>
          </a:p>
          <a:p>
            <a:endParaRPr lang="nb-NO" dirty="0" smtClean="0"/>
          </a:p>
          <a:p>
            <a:r>
              <a:rPr lang="nb-NO" i="1" dirty="0" smtClean="0"/>
              <a:t>Alternativ 1:  via  Norheimsund  (</a:t>
            </a:r>
            <a:r>
              <a:rPr lang="nb-NO" i="1" dirty="0"/>
              <a:t>K</a:t>
            </a:r>
            <a:r>
              <a:rPr lang="nb-NO" i="1" dirty="0" smtClean="0"/>
              <a:t>vam)</a:t>
            </a:r>
          </a:p>
          <a:p>
            <a:r>
              <a:rPr lang="nb-NO" i="1" dirty="0" smtClean="0"/>
              <a:t>Alternativ 2:  via  Eikelandsosen (Fusa) </a:t>
            </a:r>
          </a:p>
        </p:txBody>
      </p:sp>
      <p:sp>
        <p:nvSpPr>
          <p:cNvPr id="5" name="Frihåndsform 4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6013211" y="5786607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Odda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kstSylinder 39"/>
          <p:cNvSpPr txBox="1"/>
          <p:nvPr/>
        </p:nvSpPr>
        <p:spPr>
          <a:xfrm>
            <a:off x="888592" y="1734127"/>
            <a:ext cx="75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Liavatnet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2177045" y="1002870"/>
            <a:ext cx="762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Vågsbotn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4928930" y="2436277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ihåndsform 8"/>
          <p:cNvSpPr/>
          <p:nvPr/>
        </p:nvSpPr>
        <p:spPr>
          <a:xfrm>
            <a:off x="5276538" y="3447738"/>
            <a:ext cx="1304144" cy="2983042"/>
          </a:xfrm>
          <a:custGeom>
            <a:avLst/>
            <a:gdLst>
              <a:gd name="connsiteX0" fmla="*/ 1304144 w 1304144"/>
              <a:gd name="connsiteY0" fmla="*/ 2983042 h 2983042"/>
              <a:gd name="connsiteX1" fmla="*/ 1274164 w 1304144"/>
              <a:gd name="connsiteY1" fmla="*/ 2533337 h 2983042"/>
              <a:gd name="connsiteX2" fmla="*/ 1214203 w 1304144"/>
              <a:gd name="connsiteY2" fmla="*/ 2068642 h 2983042"/>
              <a:gd name="connsiteX3" fmla="*/ 1244183 w 1304144"/>
              <a:gd name="connsiteY3" fmla="*/ 1783829 h 2983042"/>
              <a:gd name="connsiteX4" fmla="*/ 1214203 w 1304144"/>
              <a:gd name="connsiteY4" fmla="*/ 1603947 h 2983042"/>
              <a:gd name="connsiteX5" fmla="*/ 689547 w 1304144"/>
              <a:gd name="connsiteY5" fmla="*/ 1139252 h 2983042"/>
              <a:gd name="connsiteX6" fmla="*/ 464695 w 1304144"/>
              <a:gd name="connsiteY6" fmla="*/ 929390 h 2983042"/>
              <a:gd name="connsiteX7" fmla="*/ 194872 w 1304144"/>
              <a:gd name="connsiteY7" fmla="*/ 554636 h 2983042"/>
              <a:gd name="connsiteX8" fmla="*/ 134911 w 1304144"/>
              <a:gd name="connsiteY8" fmla="*/ 284813 h 2983042"/>
              <a:gd name="connsiteX9" fmla="*/ 0 w 1304144"/>
              <a:gd name="connsiteY9" fmla="*/ 0 h 29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144" h="2983042">
                <a:moveTo>
                  <a:pt x="1304144" y="2983042"/>
                </a:moveTo>
                <a:cubicBezTo>
                  <a:pt x="1296649" y="2834389"/>
                  <a:pt x="1289154" y="2685737"/>
                  <a:pt x="1274164" y="2533337"/>
                </a:cubicBezTo>
                <a:cubicBezTo>
                  <a:pt x="1259174" y="2380937"/>
                  <a:pt x="1219200" y="2193560"/>
                  <a:pt x="1214203" y="2068642"/>
                </a:cubicBezTo>
                <a:cubicBezTo>
                  <a:pt x="1209206" y="1943724"/>
                  <a:pt x="1244183" y="1861278"/>
                  <a:pt x="1244183" y="1783829"/>
                </a:cubicBezTo>
                <a:cubicBezTo>
                  <a:pt x="1244183" y="1706380"/>
                  <a:pt x="1306642" y="1711377"/>
                  <a:pt x="1214203" y="1603947"/>
                </a:cubicBezTo>
                <a:cubicBezTo>
                  <a:pt x="1121764" y="1496517"/>
                  <a:pt x="814465" y="1251678"/>
                  <a:pt x="689547" y="1139252"/>
                </a:cubicBezTo>
                <a:cubicBezTo>
                  <a:pt x="564629" y="1026826"/>
                  <a:pt x="547141" y="1026826"/>
                  <a:pt x="464695" y="929390"/>
                </a:cubicBezTo>
                <a:cubicBezTo>
                  <a:pt x="382249" y="831954"/>
                  <a:pt x="249836" y="662065"/>
                  <a:pt x="194872" y="554636"/>
                </a:cubicBezTo>
                <a:cubicBezTo>
                  <a:pt x="139908" y="447206"/>
                  <a:pt x="167390" y="377252"/>
                  <a:pt x="134911" y="284813"/>
                </a:cubicBezTo>
                <a:cubicBezTo>
                  <a:pt x="102432" y="192374"/>
                  <a:pt x="51216" y="96187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Ellipse 42"/>
          <p:cNvSpPr/>
          <p:nvPr/>
        </p:nvSpPr>
        <p:spPr>
          <a:xfrm>
            <a:off x="6442085" y="635823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 5"/>
          <p:cNvSpPr/>
          <p:nvPr/>
        </p:nvSpPr>
        <p:spPr>
          <a:xfrm>
            <a:off x="2447925" y="2124075"/>
            <a:ext cx="2828925" cy="1323975"/>
          </a:xfrm>
          <a:custGeom>
            <a:avLst/>
            <a:gdLst>
              <a:gd name="connsiteX0" fmla="*/ 2828925 w 2828925"/>
              <a:gd name="connsiteY0" fmla="*/ 1323975 h 1323975"/>
              <a:gd name="connsiteX1" fmla="*/ 2743200 w 2828925"/>
              <a:gd name="connsiteY1" fmla="*/ 1085850 h 1323975"/>
              <a:gd name="connsiteX2" fmla="*/ 2600325 w 2828925"/>
              <a:gd name="connsiteY2" fmla="*/ 619125 h 1323975"/>
              <a:gd name="connsiteX3" fmla="*/ 2447925 w 2828925"/>
              <a:gd name="connsiteY3" fmla="*/ 447675 h 1323975"/>
              <a:gd name="connsiteX4" fmla="*/ 2295525 w 2828925"/>
              <a:gd name="connsiteY4" fmla="*/ 400050 h 1323975"/>
              <a:gd name="connsiteX5" fmla="*/ 1628775 w 2828925"/>
              <a:gd name="connsiteY5" fmla="*/ 219075 h 1323975"/>
              <a:gd name="connsiteX6" fmla="*/ 1419225 w 2828925"/>
              <a:gd name="connsiteY6" fmla="*/ 228600 h 1323975"/>
              <a:gd name="connsiteX7" fmla="*/ 1152525 w 2828925"/>
              <a:gd name="connsiteY7" fmla="*/ 266700 h 1323975"/>
              <a:gd name="connsiteX8" fmla="*/ 1047750 w 2828925"/>
              <a:gd name="connsiteY8" fmla="*/ 276225 h 1323975"/>
              <a:gd name="connsiteX9" fmla="*/ 676275 w 2828925"/>
              <a:gd name="connsiteY9" fmla="*/ 171450 h 1323975"/>
              <a:gd name="connsiteX10" fmla="*/ 0 w 2828925"/>
              <a:gd name="connsiteY10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8925" h="1323975">
                <a:moveTo>
                  <a:pt x="2828925" y="1323975"/>
                </a:moveTo>
                <a:cubicBezTo>
                  <a:pt x="2805112" y="1263650"/>
                  <a:pt x="2781300" y="1203325"/>
                  <a:pt x="2743200" y="1085850"/>
                </a:cubicBezTo>
                <a:cubicBezTo>
                  <a:pt x="2705100" y="968375"/>
                  <a:pt x="2649537" y="725487"/>
                  <a:pt x="2600325" y="619125"/>
                </a:cubicBezTo>
                <a:cubicBezTo>
                  <a:pt x="2551113" y="512763"/>
                  <a:pt x="2498725" y="484187"/>
                  <a:pt x="2447925" y="447675"/>
                </a:cubicBezTo>
                <a:cubicBezTo>
                  <a:pt x="2397125" y="411163"/>
                  <a:pt x="2295525" y="400050"/>
                  <a:pt x="2295525" y="400050"/>
                </a:cubicBezTo>
                <a:cubicBezTo>
                  <a:pt x="2159000" y="361950"/>
                  <a:pt x="1774825" y="247650"/>
                  <a:pt x="1628775" y="219075"/>
                </a:cubicBezTo>
                <a:cubicBezTo>
                  <a:pt x="1482725" y="190500"/>
                  <a:pt x="1498600" y="220663"/>
                  <a:pt x="1419225" y="228600"/>
                </a:cubicBezTo>
                <a:cubicBezTo>
                  <a:pt x="1339850" y="236537"/>
                  <a:pt x="1214437" y="258763"/>
                  <a:pt x="1152525" y="266700"/>
                </a:cubicBezTo>
                <a:cubicBezTo>
                  <a:pt x="1090613" y="274637"/>
                  <a:pt x="1127125" y="292100"/>
                  <a:pt x="1047750" y="276225"/>
                </a:cubicBezTo>
                <a:cubicBezTo>
                  <a:pt x="968375" y="260350"/>
                  <a:pt x="850900" y="217487"/>
                  <a:pt x="676275" y="171450"/>
                </a:cubicBezTo>
                <a:cubicBezTo>
                  <a:pt x="501650" y="125413"/>
                  <a:pt x="250825" y="62706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Ellipse 44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Frihåndsform 37"/>
          <p:cNvSpPr/>
          <p:nvPr/>
        </p:nvSpPr>
        <p:spPr>
          <a:xfrm>
            <a:off x="4132162" y="2361235"/>
            <a:ext cx="684520" cy="185522"/>
          </a:xfrm>
          <a:custGeom>
            <a:avLst/>
            <a:gdLst>
              <a:gd name="connsiteX0" fmla="*/ 0 w 682752"/>
              <a:gd name="connsiteY0" fmla="*/ 0 h 170688"/>
              <a:gd name="connsiteX1" fmla="*/ 682752 w 682752"/>
              <a:gd name="connsiteY1" fmla="*/ 170688 h 17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2752" h="170688">
                <a:moveTo>
                  <a:pt x="0" y="0"/>
                </a:moveTo>
                <a:lnTo>
                  <a:pt x="682752" y="170688"/>
                </a:lnTo>
              </a:path>
            </a:pathLst>
          </a:custGeom>
          <a:noFill/>
          <a:ln w="254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TekstSylinder 45"/>
          <p:cNvSpPr txBox="1"/>
          <p:nvPr/>
        </p:nvSpPr>
        <p:spPr>
          <a:xfrm rot="857928">
            <a:off x="4086402" y="2245959"/>
            <a:ext cx="9861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i="1" dirty="0" smtClean="0"/>
              <a:t>Hardangertunnel</a:t>
            </a:r>
            <a:endParaRPr lang="nb-NO" sz="900" i="1" dirty="0"/>
          </a:p>
        </p:txBody>
      </p:sp>
    </p:spTree>
    <p:extLst>
      <p:ext uri="{BB962C8B-B14F-4D97-AF65-F5344CB8AC3E}">
        <p14:creationId xmlns:p14="http://schemas.microsoft.com/office/powerpoint/2010/main" val="34477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3" name="Frihåndsform 52"/>
          <p:cNvSpPr/>
          <p:nvPr/>
        </p:nvSpPr>
        <p:spPr>
          <a:xfrm>
            <a:off x="2377440" y="2072640"/>
            <a:ext cx="1548384" cy="353595"/>
          </a:xfrm>
          <a:custGeom>
            <a:avLst/>
            <a:gdLst>
              <a:gd name="connsiteX0" fmla="*/ 1548384 w 1548384"/>
              <a:gd name="connsiteY0" fmla="*/ 231648 h 353595"/>
              <a:gd name="connsiteX1" fmla="*/ 1158240 w 1548384"/>
              <a:gd name="connsiteY1" fmla="*/ 353568 h 353595"/>
              <a:gd name="connsiteX2" fmla="*/ 841248 w 1548384"/>
              <a:gd name="connsiteY2" fmla="*/ 243840 h 353595"/>
              <a:gd name="connsiteX3" fmla="*/ 426720 w 1548384"/>
              <a:gd name="connsiteY3" fmla="*/ 97536 h 353595"/>
              <a:gd name="connsiteX4" fmla="*/ 0 w 1548384"/>
              <a:gd name="connsiteY4" fmla="*/ 0 h 35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8384" h="353595">
                <a:moveTo>
                  <a:pt x="1548384" y="231648"/>
                </a:moveTo>
                <a:cubicBezTo>
                  <a:pt x="1412240" y="291592"/>
                  <a:pt x="1276096" y="351536"/>
                  <a:pt x="1158240" y="353568"/>
                </a:cubicBezTo>
                <a:cubicBezTo>
                  <a:pt x="1040384" y="355600"/>
                  <a:pt x="841248" y="243840"/>
                  <a:pt x="841248" y="243840"/>
                </a:cubicBezTo>
                <a:cubicBezTo>
                  <a:pt x="719328" y="201168"/>
                  <a:pt x="566928" y="138176"/>
                  <a:pt x="426720" y="97536"/>
                </a:cubicBezTo>
                <a:cubicBezTo>
                  <a:pt x="286512" y="56896"/>
                  <a:pt x="143256" y="28448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Frihåndsform 59"/>
          <p:cNvSpPr/>
          <p:nvPr/>
        </p:nvSpPr>
        <p:spPr>
          <a:xfrm>
            <a:off x="1847294" y="2365248"/>
            <a:ext cx="3407458" cy="1085088"/>
          </a:xfrm>
          <a:custGeom>
            <a:avLst/>
            <a:gdLst>
              <a:gd name="connsiteX0" fmla="*/ 152194 w 3407458"/>
              <a:gd name="connsiteY0" fmla="*/ 0 h 1085088"/>
              <a:gd name="connsiteX1" fmla="*/ 54658 w 3407458"/>
              <a:gd name="connsiteY1" fmla="*/ 304800 h 1085088"/>
              <a:gd name="connsiteX2" fmla="*/ 5890 w 3407458"/>
              <a:gd name="connsiteY2" fmla="*/ 499872 h 1085088"/>
              <a:gd name="connsiteX3" fmla="*/ 188770 w 3407458"/>
              <a:gd name="connsiteY3" fmla="*/ 816864 h 1085088"/>
              <a:gd name="connsiteX4" fmla="*/ 335074 w 3407458"/>
              <a:gd name="connsiteY4" fmla="*/ 1024128 h 1085088"/>
              <a:gd name="connsiteX5" fmla="*/ 615490 w 3407458"/>
              <a:gd name="connsiteY5" fmla="*/ 938784 h 1085088"/>
              <a:gd name="connsiteX6" fmla="*/ 981250 w 3407458"/>
              <a:gd name="connsiteY6" fmla="*/ 816864 h 1085088"/>
              <a:gd name="connsiteX7" fmla="*/ 1566466 w 3407458"/>
              <a:gd name="connsiteY7" fmla="*/ 938784 h 1085088"/>
              <a:gd name="connsiteX8" fmla="*/ 1798114 w 3407458"/>
              <a:gd name="connsiteY8" fmla="*/ 1011936 h 1085088"/>
              <a:gd name="connsiteX9" fmla="*/ 2273602 w 3407458"/>
              <a:gd name="connsiteY9" fmla="*/ 890016 h 1085088"/>
              <a:gd name="connsiteX10" fmla="*/ 2773474 w 3407458"/>
              <a:gd name="connsiteY10" fmla="*/ 902208 h 1085088"/>
              <a:gd name="connsiteX11" fmla="*/ 3127042 w 3407458"/>
              <a:gd name="connsiteY11" fmla="*/ 987552 h 1085088"/>
              <a:gd name="connsiteX12" fmla="*/ 3407458 w 3407458"/>
              <a:gd name="connsiteY12" fmla="*/ 1085088 h 108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7458" h="1085088">
                <a:moveTo>
                  <a:pt x="152194" y="0"/>
                </a:moveTo>
                <a:cubicBezTo>
                  <a:pt x="115618" y="110744"/>
                  <a:pt x="79042" y="221488"/>
                  <a:pt x="54658" y="304800"/>
                </a:cubicBezTo>
                <a:cubicBezTo>
                  <a:pt x="30274" y="388112"/>
                  <a:pt x="-16462" y="414528"/>
                  <a:pt x="5890" y="499872"/>
                </a:cubicBezTo>
                <a:cubicBezTo>
                  <a:pt x="28242" y="585216"/>
                  <a:pt x="133906" y="729488"/>
                  <a:pt x="188770" y="816864"/>
                </a:cubicBezTo>
                <a:cubicBezTo>
                  <a:pt x="243634" y="904240"/>
                  <a:pt x="263954" y="1003808"/>
                  <a:pt x="335074" y="1024128"/>
                </a:cubicBezTo>
                <a:cubicBezTo>
                  <a:pt x="406194" y="1044448"/>
                  <a:pt x="507794" y="973328"/>
                  <a:pt x="615490" y="938784"/>
                </a:cubicBezTo>
                <a:cubicBezTo>
                  <a:pt x="723186" y="904240"/>
                  <a:pt x="822754" y="816864"/>
                  <a:pt x="981250" y="816864"/>
                </a:cubicBezTo>
                <a:cubicBezTo>
                  <a:pt x="1139746" y="816864"/>
                  <a:pt x="1430322" y="906272"/>
                  <a:pt x="1566466" y="938784"/>
                </a:cubicBezTo>
                <a:cubicBezTo>
                  <a:pt x="1702610" y="971296"/>
                  <a:pt x="1680258" y="1020064"/>
                  <a:pt x="1798114" y="1011936"/>
                </a:cubicBezTo>
                <a:cubicBezTo>
                  <a:pt x="1915970" y="1003808"/>
                  <a:pt x="2111042" y="908304"/>
                  <a:pt x="2273602" y="890016"/>
                </a:cubicBezTo>
                <a:cubicBezTo>
                  <a:pt x="2436162" y="871728"/>
                  <a:pt x="2631234" y="885952"/>
                  <a:pt x="2773474" y="902208"/>
                </a:cubicBezTo>
                <a:cubicBezTo>
                  <a:pt x="2915714" y="918464"/>
                  <a:pt x="3021378" y="957072"/>
                  <a:pt x="3127042" y="987552"/>
                </a:cubicBezTo>
                <a:cubicBezTo>
                  <a:pt x="3232706" y="1018032"/>
                  <a:pt x="3320082" y="1051560"/>
                  <a:pt x="3407458" y="1085088"/>
                </a:cubicBezTo>
              </a:path>
            </a:pathLst>
          </a:custGeom>
          <a:noFill/>
          <a:ln w="539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kstSylinder 62"/>
          <p:cNvSpPr txBox="1"/>
          <p:nvPr/>
        </p:nvSpPr>
        <p:spPr>
          <a:xfrm rot="1019171">
            <a:off x="4122224" y="2249832"/>
            <a:ext cx="9861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i="1" dirty="0" smtClean="0"/>
              <a:t>Hardangertunnel</a:t>
            </a:r>
            <a:endParaRPr lang="nb-NO" sz="900" i="1" dirty="0"/>
          </a:p>
        </p:txBody>
      </p:sp>
      <p:sp>
        <p:nvSpPr>
          <p:cNvPr id="64" name="TekstSylinder 63"/>
          <p:cNvSpPr txBox="1"/>
          <p:nvPr/>
        </p:nvSpPr>
        <p:spPr>
          <a:xfrm>
            <a:off x="3317194" y="3369079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TekstSylinder 64"/>
          <p:cNvSpPr txBox="1"/>
          <p:nvPr/>
        </p:nvSpPr>
        <p:spPr>
          <a:xfrm>
            <a:off x="1307350" y="3340405"/>
            <a:ext cx="1794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E39, kryss Endelausmarka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17194" y="2159278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ekstSylinder 69"/>
          <p:cNvSpPr txBox="1"/>
          <p:nvPr/>
        </p:nvSpPr>
        <p:spPr>
          <a:xfrm rot="1273105">
            <a:off x="3416599" y="1843062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1a</a:t>
            </a:r>
          </a:p>
        </p:txBody>
      </p:sp>
      <p:sp>
        <p:nvSpPr>
          <p:cNvPr id="71" name="TekstSylinder 70"/>
          <p:cNvSpPr txBox="1"/>
          <p:nvPr/>
        </p:nvSpPr>
        <p:spPr>
          <a:xfrm rot="20861026">
            <a:off x="3509735" y="2402490"/>
            <a:ext cx="479155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b="1" dirty="0" smtClean="0"/>
              <a:t>Alt. 1b</a:t>
            </a:r>
            <a:endParaRPr lang="nb-NO" sz="1000" b="1" dirty="0"/>
          </a:p>
        </p:txBody>
      </p:sp>
      <p:sp>
        <p:nvSpPr>
          <p:cNvPr id="72" name="TekstSylinder 71"/>
          <p:cNvSpPr txBox="1"/>
          <p:nvPr/>
        </p:nvSpPr>
        <p:spPr>
          <a:xfrm rot="3640931">
            <a:off x="1862136" y="3003273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2a</a:t>
            </a: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5" name="Ellipse 74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7349459" y="172804"/>
            <a:ext cx="4500271" cy="1785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err="1" smtClean="0"/>
              <a:t>Hovudalternativ</a:t>
            </a:r>
            <a:r>
              <a:rPr lang="nb-NO" dirty="0" smtClean="0"/>
              <a:t> og varianter Bergen – E134</a:t>
            </a:r>
          </a:p>
          <a:p>
            <a:r>
              <a:rPr lang="nb-NO" sz="1400" u="sng" dirty="0" smtClean="0"/>
              <a:t>Via Kvam</a:t>
            </a:r>
          </a:p>
          <a:p>
            <a:r>
              <a:rPr lang="nb-NO" sz="1600" i="1" dirty="0" smtClean="0"/>
              <a:t>Alternativ 1a:  Norheimsund-Trengereid-Arna</a:t>
            </a:r>
          </a:p>
          <a:p>
            <a:r>
              <a:rPr lang="nb-NO" sz="1600" i="1" dirty="0" smtClean="0"/>
              <a:t>Alternativ 1b:  Norheimsund-Tysse-Espeland</a:t>
            </a:r>
          </a:p>
          <a:p>
            <a:r>
              <a:rPr lang="nb-NO" sz="1400" u="sng" dirty="0"/>
              <a:t>Via Fusa</a:t>
            </a:r>
          </a:p>
          <a:p>
            <a:r>
              <a:rPr lang="nb-NO" sz="1600" i="1" dirty="0" smtClean="0"/>
              <a:t>Alternativ 2a:  Eikelandsosen-E39/Endelausmarka </a:t>
            </a:r>
            <a:endParaRPr lang="nb-NO" sz="1600" i="1" dirty="0"/>
          </a:p>
          <a:p>
            <a:r>
              <a:rPr lang="nb-NO" sz="1600" i="1" dirty="0" smtClean="0"/>
              <a:t>Alternativ 2b:  </a:t>
            </a:r>
            <a:r>
              <a:rPr lang="nb-NO" sz="1600" i="1" dirty="0" err="1" smtClean="0"/>
              <a:t>EikelandsosenTysse</a:t>
            </a:r>
            <a:r>
              <a:rPr lang="nb-NO" sz="1600" i="1" dirty="0" smtClean="0"/>
              <a:t>-Espeland</a:t>
            </a:r>
            <a:endParaRPr lang="nb-NO" sz="1600" i="1" dirty="0"/>
          </a:p>
        </p:txBody>
      </p:sp>
      <p:sp>
        <p:nvSpPr>
          <p:cNvPr id="7" name="Frihåndsform 6"/>
          <p:cNvSpPr/>
          <p:nvPr/>
        </p:nvSpPr>
        <p:spPr>
          <a:xfrm>
            <a:off x="3248161" y="2403231"/>
            <a:ext cx="182345" cy="879231"/>
          </a:xfrm>
          <a:custGeom>
            <a:avLst/>
            <a:gdLst>
              <a:gd name="connsiteX0" fmla="*/ 104639 w 182345"/>
              <a:gd name="connsiteY0" fmla="*/ 879231 h 879231"/>
              <a:gd name="connsiteX1" fmla="*/ 22577 w 182345"/>
              <a:gd name="connsiteY1" fmla="*/ 797169 h 879231"/>
              <a:gd name="connsiteX2" fmla="*/ 10854 w 182345"/>
              <a:gd name="connsiteY2" fmla="*/ 504092 h 879231"/>
              <a:gd name="connsiteX3" fmla="*/ 163254 w 182345"/>
              <a:gd name="connsiteY3" fmla="*/ 222738 h 879231"/>
              <a:gd name="connsiteX4" fmla="*/ 174977 w 182345"/>
              <a:gd name="connsiteY4" fmla="*/ 128954 h 879231"/>
              <a:gd name="connsiteX5" fmla="*/ 116362 w 182345"/>
              <a:gd name="connsiteY5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345" h="879231">
                <a:moveTo>
                  <a:pt x="104639" y="879231"/>
                </a:moveTo>
                <a:cubicBezTo>
                  <a:pt x="71423" y="869461"/>
                  <a:pt x="38208" y="859692"/>
                  <a:pt x="22577" y="797169"/>
                </a:cubicBezTo>
                <a:cubicBezTo>
                  <a:pt x="6946" y="734646"/>
                  <a:pt x="-12592" y="599830"/>
                  <a:pt x="10854" y="504092"/>
                </a:cubicBezTo>
                <a:cubicBezTo>
                  <a:pt x="34300" y="408354"/>
                  <a:pt x="135900" y="285261"/>
                  <a:pt x="163254" y="222738"/>
                </a:cubicBezTo>
                <a:cubicBezTo>
                  <a:pt x="190608" y="160215"/>
                  <a:pt x="182792" y="166077"/>
                  <a:pt x="174977" y="128954"/>
                </a:cubicBezTo>
                <a:cubicBezTo>
                  <a:pt x="167162" y="91831"/>
                  <a:pt x="141762" y="45915"/>
                  <a:pt x="116362" y="0"/>
                </a:cubicBezTo>
              </a:path>
            </a:pathLst>
          </a:custGeom>
          <a:noFill/>
          <a:ln w="539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TekstSylinder 37"/>
          <p:cNvSpPr txBox="1"/>
          <p:nvPr/>
        </p:nvSpPr>
        <p:spPr>
          <a:xfrm rot="17233320">
            <a:off x="2930831" y="2699658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2b</a:t>
            </a:r>
          </a:p>
        </p:txBody>
      </p:sp>
      <p:sp>
        <p:nvSpPr>
          <p:cNvPr id="5" name="Frihåndsform 4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6013211" y="5786607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Odda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kstSylinder 39"/>
          <p:cNvSpPr txBox="1"/>
          <p:nvPr/>
        </p:nvSpPr>
        <p:spPr>
          <a:xfrm>
            <a:off x="888592" y="1734127"/>
            <a:ext cx="75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Liavatnet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2177045" y="1002870"/>
            <a:ext cx="762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Vågsbotn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5053270" y="2386819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ihåndsform 8"/>
          <p:cNvSpPr/>
          <p:nvPr/>
        </p:nvSpPr>
        <p:spPr>
          <a:xfrm>
            <a:off x="5276538" y="3447738"/>
            <a:ext cx="1304144" cy="2983042"/>
          </a:xfrm>
          <a:custGeom>
            <a:avLst/>
            <a:gdLst>
              <a:gd name="connsiteX0" fmla="*/ 1304144 w 1304144"/>
              <a:gd name="connsiteY0" fmla="*/ 2983042 h 2983042"/>
              <a:gd name="connsiteX1" fmla="*/ 1274164 w 1304144"/>
              <a:gd name="connsiteY1" fmla="*/ 2533337 h 2983042"/>
              <a:gd name="connsiteX2" fmla="*/ 1214203 w 1304144"/>
              <a:gd name="connsiteY2" fmla="*/ 2068642 h 2983042"/>
              <a:gd name="connsiteX3" fmla="*/ 1244183 w 1304144"/>
              <a:gd name="connsiteY3" fmla="*/ 1783829 h 2983042"/>
              <a:gd name="connsiteX4" fmla="*/ 1214203 w 1304144"/>
              <a:gd name="connsiteY4" fmla="*/ 1603947 h 2983042"/>
              <a:gd name="connsiteX5" fmla="*/ 689547 w 1304144"/>
              <a:gd name="connsiteY5" fmla="*/ 1139252 h 2983042"/>
              <a:gd name="connsiteX6" fmla="*/ 464695 w 1304144"/>
              <a:gd name="connsiteY6" fmla="*/ 929390 h 2983042"/>
              <a:gd name="connsiteX7" fmla="*/ 194872 w 1304144"/>
              <a:gd name="connsiteY7" fmla="*/ 554636 h 2983042"/>
              <a:gd name="connsiteX8" fmla="*/ 134911 w 1304144"/>
              <a:gd name="connsiteY8" fmla="*/ 284813 h 2983042"/>
              <a:gd name="connsiteX9" fmla="*/ 0 w 1304144"/>
              <a:gd name="connsiteY9" fmla="*/ 0 h 29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144" h="2983042">
                <a:moveTo>
                  <a:pt x="1304144" y="2983042"/>
                </a:moveTo>
                <a:cubicBezTo>
                  <a:pt x="1296649" y="2834389"/>
                  <a:pt x="1289154" y="2685737"/>
                  <a:pt x="1274164" y="2533337"/>
                </a:cubicBezTo>
                <a:cubicBezTo>
                  <a:pt x="1259174" y="2380937"/>
                  <a:pt x="1219200" y="2193560"/>
                  <a:pt x="1214203" y="2068642"/>
                </a:cubicBezTo>
                <a:cubicBezTo>
                  <a:pt x="1209206" y="1943724"/>
                  <a:pt x="1244183" y="1861278"/>
                  <a:pt x="1244183" y="1783829"/>
                </a:cubicBezTo>
                <a:cubicBezTo>
                  <a:pt x="1244183" y="1706380"/>
                  <a:pt x="1306642" y="1711377"/>
                  <a:pt x="1214203" y="1603947"/>
                </a:cubicBezTo>
                <a:cubicBezTo>
                  <a:pt x="1121764" y="1496517"/>
                  <a:pt x="814465" y="1251678"/>
                  <a:pt x="689547" y="1139252"/>
                </a:cubicBezTo>
                <a:cubicBezTo>
                  <a:pt x="564629" y="1026826"/>
                  <a:pt x="547141" y="1026826"/>
                  <a:pt x="464695" y="929390"/>
                </a:cubicBezTo>
                <a:cubicBezTo>
                  <a:pt x="382249" y="831954"/>
                  <a:pt x="249836" y="662065"/>
                  <a:pt x="194872" y="554636"/>
                </a:cubicBezTo>
                <a:cubicBezTo>
                  <a:pt x="139908" y="447206"/>
                  <a:pt x="167390" y="377252"/>
                  <a:pt x="134911" y="284813"/>
                </a:cubicBezTo>
                <a:cubicBezTo>
                  <a:pt x="102432" y="192374"/>
                  <a:pt x="51216" y="96187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2563141" y="1761849"/>
            <a:ext cx="2698230" cy="1670612"/>
          </a:xfrm>
          <a:custGeom>
            <a:avLst/>
            <a:gdLst>
              <a:gd name="connsiteX0" fmla="*/ 2698230 w 2698230"/>
              <a:gd name="connsiteY0" fmla="*/ 1670612 h 1670612"/>
              <a:gd name="connsiteX1" fmla="*/ 2638269 w 2698230"/>
              <a:gd name="connsiteY1" fmla="*/ 1265877 h 1670612"/>
              <a:gd name="connsiteX2" fmla="*/ 2518348 w 2698230"/>
              <a:gd name="connsiteY2" fmla="*/ 996054 h 1670612"/>
              <a:gd name="connsiteX3" fmla="*/ 2338466 w 2698230"/>
              <a:gd name="connsiteY3" fmla="*/ 846153 h 1670612"/>
              <a:gd name="connsiteX4" fmla="*/ 2233534 w 2698230"/>
              <a:gd name="connsiteY4" fmla="*/ 786192 h 1670612"/>
              <a:gd name="connsiteX5" fmla="*/ 1768839 w 2698230"/>
              <a:gd name="connsiteY5" fmla="*/ 636290 h 1670612"/>
              <a:gd name="connsiteX6" fmla="*/ 1334125 w 2698230"/>
              <a:gd name="connsiteY6" fmla="*/ 561339 h 1670612"/>
              <a:gd name="connsiteX7" fmla="*/ 1229193 w 2698230"/>
              <a:gd name="connsiteY7" fmla="*/ 351477 h 1670612"/>
              <a:gd name="connsiteX8" fmla="*/ 1049312 w 2698230"/>
              <a:gd name="connsiteY8" fmla="*/ 306507 h 1670612"/>
              <a:gd name="connsiteX9" fmla="*/ 809469 w 2698230"/>
              <a:gd name="connsiteY9" fmla="*/ 351477 h 1670612"/>
              <a:gd name="connsiteX10" fmla="*/ 689548 w 2698230"/>
              <a:gd name="connsiteY10" fmla="*/ 186585 h 1670612"/>
              <a:gd name="connsiteX11" fmla="*/ 629587 w 2698230"/>
              <a:gd name="connsiteY11" fmla="*/ 21694 h 1670612"/>
              <a:gd name="connsiteX12" fmla="*/ 0 w 2698230"/>
              <a:gd name="connsiteY12" fmla="*/ 6703 h 167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8230" h="1670612">
                <a:moveTo>
                  <a:pt x="2698230" y="1670612"/>
                </a:moveTo>
                <a:cubicBezTo>
                  <a:pt x="2683239" y="1524457"/>
                  <a:pt x="2668249" y="1378303"/>
                  <a:pt x="2638269" y="1265877"/>
                </a:cubicBezTo>
                <a:cubicBezTo>
                  <a:pt x="2608289" y="1153451"/>
                  <a:pt x="2568315" y="1066008"/>
                  <a:pt x="2518348" y="996054"/>
                </a:cubicBezTo>
                <a:cubicBezTo>
                  <a:pt x="2468381" y="926100"/>
                  <a:pt x="2385935" y="881130"/>
                  <a:pt x="2338466" y="846153"/>
                </a:cubicBezTo>
                <a:cubicBezTo>
                  <a:pt x="2290997" y="811176"/>
                  <a:pt x="2328472" y="821169"/>
                  <a:pt x="2233534" y="786192"/>
                </a:cubicBezTo>
                <a:cubicBezTo>
                  <a:pt x="2138596" y="751215"/>
                  <a:pt x="1918741" y="673766"/>
                  <a:pt x="1768839" y="636290"/>
                </a:cubicBezTo>
                <a:cubicBezTo>
                  <a:pt x="1618937" y="598814"/>
                  <a:pt x="1424066" y="608808"/>
                  <a:pt x="1334125" y="561339"/>
                </a:cubicBezTo>
                <a:cubicBezTo>
                  <a:pt x="1244184" y="513870"/>
                  <a:pt x="1276662" y="393949"/>
                  <a:pt x="1229193" y="351477"/>
                </a:cubicBezTo>
                <a:cubicBezTo>
                  <a:pt x="1181724" y="309005"/>
                  <a:pt x="1119266" y="306507"/>
                  <a:pt x="1049312" y="306507"/>
                </a:cubicBezTo>
                <a:cubicBezTo>
                  <a:pt x="979358" y="306507"/>
                  <a:pt x="869430" y="371464"/>
                  <a:pt x="809469" y="351477"/>
                </a:cubicBezTo>
                <a:cubicBezTo>
                  <a:pt x="749508" y="331490"/>
                  <a:pt x="719528" y="241549"/>
                  <a:pt x="689548" y="186585"/>
                </a:cubicBezTo>
                <a:cubicBezTo>
                  <a:pt x="659568" y="131621"/>
                  <a:pt x="744512" y="51674"/>
                  <a:pt x="629587" y="21694"/>
                </a:cubicBezTo>
                <a:cubicBezTo>
                  <a:pt x="514662" y="-8286"/>
                  <a:pt x="257331" y="-792"/>
                  <a:pt x="0" y="6703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Ellipse 43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Ellipse 42"/>
          <p:cNvSpPr/>
          <p:nvPr/>
        </p:nvSpPr>
        <p:spPr>
          <a:xfrm>
            <a:off x="6442085" y="635823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Frihåndsform 44"/>
          <p:cNvSpPr/>
          <p:nvPr/>
        </p:nvSpPr>
        <p:spPr>
          <a:xfrm rot="381112">
            <a:off x="4229048" y="2411647"/>
            <a:ext cx="623644" cy="104988"/>
          </a:xfrm>
          <a:custGeom>
            <a:avLst/>
            <a:gdLst>
              <a:gd name="connsiteX0" fmla="*/ 0 w 682752"/>
              <a:gd name="connsiteY0" fmla="*/ 0 h 170688"/>
              <a:gd name="connsiteX1" fmla="*/ 682752 w 682752"/>
              <a:gd name="connsiteY1" fmla="*/ 170688 h 17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2752" h="170688">
                <a:moveTo>
                  <a:pt x="0" y="0"/>
                </a:moveTo>
                <a:lnTo>
                  <a:pt x="682752" y="170688"/>
                </a:lnTo>
              </a:path>
            </a:pathLst>
          </a:custGeom>
          <a:noFill/>
          <a:ln w="254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83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kstSylinder 63"/>
          <p:cNvSpPr txBox="1"/>
          <p:nvPr/>
        </p:nvSpPr>
        <p:spPr>
          <a:xfrm>
            <a:off x="3317194" y="3369079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17194" y="2159278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114508" y="115243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TekstSylinder 36"/>
          <p:cNvSpPr txBox="1"/>
          <p:nvPr/>
        </p:nvSpPr>
        <p:spPr>
          <a:xfrm>
            <a:off x="7713241" y="59494"/>
            <a:ext cx="4063682" cy="1877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Reisetid </a:t>
            </a:r>
            <a:r>
              <a:rPr lang="nb-NO" dirty="0" err="1" smtClean="0"/>
              <a:t>rekna</a:t>
            </a:r>
            <a:r>
              <a:rPr lang="nb-NO" dirty="0" smtClean="0"/>
              <a:t> som snitt reisetid til </a:t>
            </a:r>
            <a:r>
              <a:rPr lang="nb-NO" dirty="0" err="1" smtClean="0"/>
              <a:t>følgjande</a:t>
            </a:r>
            <a:r>
              <a:rPr lang="nb-NO" dirty="0" smtClean="0"/>
              <a:t> knutepunkt i Bergensregionen: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1" dirty="0" err="1" smtClean="0"/>
              <a:t>Liavatnet</a:t>
            </a:r>
            <a:endParaRPr lang="nb-NO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1" dirty="0" smtClean="0"/>
              <a:t>Fjøsanger</a:t>
            </a:r>
            <a:endParaRPr lang="nb-NO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1" dirty="0" smtClean="0"/>
              <a:t>Arna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1" dirty="0" smtClean="0"/>
              <a:t>Vågsbotn</a:t>
            </a:r>
            <a:endParaRPr lang="nb-NO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1" dirty="0" err="1" smtClean="0"/>
              <a:t>Nygårdstangen</a:t>
            </a:r>
            <a:endParaRPr lang="nb-NO" sz="1600" i="1" dirty="0"/>
          </a:p>
        </p:txBody>
      </p:sp>
      <p:sp>
        <p:nvSpPr>
          <p:cNvPr id="5" name="Frihåndsform 4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Ellipse 38"/>
          <p:cNvSpPr/>
          <p:nvPr/>
        </p:nvSpPr>
        <p:spPr>
          <a:xfrm>
            <a:off x="1464537" y="20104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6013211" y="5786607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Odda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kstSylinder 39"/>
          <p:cNvSpPr txBox="1"/>
          <p:nvPr/>
        </p:nvSpPr>
        <p:spPr>
          <a:xfrm>
            <a:off x="888592" y="1734127"/>
            <a:ext cx="75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Liavatnet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2177045" y="1002870"/>
            <a:ext cx="762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Vågsbotn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5053270" y="2386819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Ellipse 44"/>
          <p:cNvSpPr/>
          <p:nvPr/>
        </p:nvSpPr>
        <p:spPr>
          <a:xfrm>
            <a:off x="1926029" y="178349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TekstSylinder 45"/>
          <p:cNvSpPr txBox="1"/>
          <p:nvPr/>
        </p:nvSpPr>
        <p:spPr>
          <a:xfrm>
            <a:off x="1641582" y="1900713"/>
            <a:ext cx="773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Nygårdst</a:t>
            </a:r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Frihåndsform 5"/>
          <p:cNvSpPr/>
          <p:nvPr/>
        </p:nvSpPr>
        <p:spPr>
          <a:xfrm>
            <a:off x="1864623" y="2400300"/>
            <a:ext cx="164202" cy="771525"/>
          </a:xfrm>
          <a:custGeom>
            <a:avLst/>
            <a:gdLst>
              <a:gd name="connsiteX0" fmla="*/ 116577 w 164202"/>
              <a:gd name="connsiteY0" fmla="*/ 0 h 771525"/>
              <a:gd name="connsiteX1" fmla="*/ 2277 w 164202"/>
              <a:gd name="connsiteY1" fmla="*/ 333375 h 771525"/>
              <a:gd name="connsiteX2" fmla="*/ 49902 w 164202"/>
              <a:gd name="connsiteY2" fmla="*/ 542925 h 771525"/>
              <a:gd name="connsiteX3" fmla="*/ 164202 w 164202"/>
              <a:gd name="connsiteY3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202" h="771525">
                <a:moveTo>
                  <a:pt x="116577" y="0"/>
                </a:moveTo>
                <a:cubicBezTo>
                  <a:pt x="64983" y="121444"/>
                  <a:pt x="13389" y="242888"/>
                  <a:pt x="2277" y="333375"/>
                </a:cubicBezTo>
                <a:cubicBezTo>
                  <a:pt x="-8835" y="423862"/>
                  <a:pt x="22914" y="469900"/>
                  <a:pt x="49902" y="542925"/>
                </a:cubicBezTo>
                <a:cubicBezTo>
                  <a:pt x="76889" y="615950"/>
                  <a:pt x="120545" y="693737"/>
                  <a:pt x="164202" y="771525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8" name="Ellipse 47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09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3" name="Frihåndsform 52"/>
          <p:cNvSpPr/>
          <p:nvPr/>
        </p:nvSpPr>
        <p:spPr>
          <a:xfrm>
            <a:off x="2377440" y="2072640"/>
            <a:ext cx="1548384" cy="353595"/>
          </a:xfrm>
          <a:custGeom>
            <a:avLst/>
            <a:gdLst>
              <a:gd name="connsiteX0" fmla="*/ 1548384 w 1548384"/>
              <a:gd name="connsiteY0" fmla="*/ 231648 h 353595"/>
              <a:gd name="connsiteX1" fmla="*/ 1158240 w 1548384"/>
              <a:gd name="connsiteY1" fmla="*/ 353568 h 353595"/>
              <a:gd name="connsiteX2" fmla="*/ 841248 w 1548384"/>
              <a:gd name="connsiteY2" fmla="*/ 243840 h 353595"/>
              <a:gd name="connsiteX3" fmla="*/ 426720 w 1548384"/>
              <a:gd name="connsiteY3" fmla="*/ 97536 h 353595"/>
              <a:gd name="connsiteX4" fmla="*/ 0 w 1548384"/>
              <a:gd name="connsiteY4" fmla="*/ 0 h 35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8384" h="353595">
                <a:moveTo>
                  <a:pt x="1548384" y="231648"/>
                </a:moveTo>
                <a:cubicBezTo>
                  <a:pt x="1412240" y="291592"/>
                  <a:pt x="1276096" y="351536"/>
                  <a:pt x="1158240" y="353568"/>
                </a:cubicBezTo>
                <a:cubicBezTo>
                  <a:pt x="1040384" y="355600"/>
                  <a:pt x="841248" y="243840"/>
                  <a:pt x="841248" y="243840"/>
                </a:cubicBezTo>
                <a:cubicBezTo>
                  <a:pt x="719328" y="201168"/>
                  <a:pt x="566928" y="138176"/>
                  <a:pt x="426720" y="97536"/>
                </a:cubicBezTo>
                <a:cubicBezTo>
                  <a:pt x="286512" y="56896"/>
                  <a:pt x="143256" y="28448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Frihåndsform 59"/>
          <p:cNvSpPr/>
          <p:nvPr/>
        </p:nvSpPr>
        <p:spPr>
          <a:xfrm>
            <a:off x="1847294" y="2365248"/>
            <a:ext cx="3407458" cy="1085088"/>
          </a:xfrm>
          <a:custGeom>
            <a:avLst/>
            <a:gdLst>
              <a:gd name="connsiteX0" fmla="*/ 152194 w 3407458"/>
              <a:gd name="connsiteY0" fmla="*/ 0 h 1085088"/>
              <a:gd name="connsiteX1" fmla="*/ 54658 w 3407458"/>
              <a:gd name="connsiteY1" fmla="*/ 304800 h 1085088"/>
              <a:gd name="connsiteX2" fmla="*/ 5890 w 3407458"/>
              <a:gd name="connsiteY2" fmla="*/ 499872 h 1085088"/>
              <a:gd name="connsiteX3" fmla="*/ 188770 w 3407458"/>
              <a:gd name="connsiteY3" fmla="*/ 816864 h 1085088"/>
              <a:gd name="connsiteX4" fmla="*/ 335074 w 3407458"/>
              <a:gd name="connsiteY4" fmla="*/ 1024128 h 1085088"/>
              <a:gd name="connsiteX5" fmla="*/ 615490 w 3407458"/>
              <a:gd name="connsiteY5" fmla="*/ 938784 h 1085088"/>
              <a:gd name="connsiteX6" fmla="*/ 981250 w 3407458"/>
              <a:gd name="connsiteY6" fmla="*/ 816864 h 1085088"/>
              <a:gd name="connsiteX7" fmla="*/ 1566466 w 3407458"/>
              <a:gd name="connsiteY7" fmla="*/ 938784 h 1085088"/>
              <a:gd name="connsiteX8" fmla="*/ 1798114 w 3407458"/>
              <a:gd name="connsiteY8" fmla="*/ 1011936 h 1085088"/>
              <a:gd name="connsiteX9" fmla="*/ 2273602 w 3407458"/>
              <a:gd name="connsiteY9" fmla="*/ 890016 h 1085088"/>
              <a:gd name="connsiteX10" fmla="*/ 2773474 w 3407458"/>
              <a:gd name="connsiteY10" fmla="*/ 902208 h 1085088"/>
              <a:gd name="connsiteX11" fmla="*/ 3127042 w 3407458"/>
              <a:gd name="connsiteY11" fmla="*/ 987552 h 1085088"/>
              <a:gd name="connsiteX12" fmla="*/ 3407458 w 3407458"/>
              <a:gd name="connsiteY12" fmla="*/ 1085088 h 108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7458" h="1085088">
                <a:moveTo>
                  <a:pt x="152194" y="0"/>
                </a:moveTo>
                <a:cubicBezTo>
                  <a:pt x="115618" y="110744"/>
                  <a:pt x="79042" y="221488"/>
                  <a:pt x="54658" y="304800"/>
                </a:cubicBezTo>
                <a:cubicBezTo>
                  <a:pt x="30274" y="388112"/>
                  <a:pt x="-16462" y="414528"/>
                  <a:pt x="5890" y="499872"/>
                </a:cubicBezTo>
                <a:cubicBezTo>
                  <a:pt x="28242" y="585216"/>
                  <a:pt x="133906" y="729488"/>
                  <a:pt x="188770" y="816864"/>
                </a:cubicBezTo>
                <a:cubicBezTo>
                  <a:pt x="243634" y="904240"/>
                  <a:pt x="263954" y="1003808"/>
                  <a:pt x="335074" y="1024128"/>
                </a:cubicBezTo>
                <a:cubicBezTo>
                  <a:pt x="406194" y="1044448"/>
                  <a:pt x="507794" y="973328"/>
                  <a:pt x="615490" y="938784"/>
                </a:cubicBezTo>
                <a:cubicBezTo>
                  <a:pt x="723186" y="904240"/>
                  <a:pt x="822754" y="816864"/>
                  <a:pt x="981250" y="816864"/>
                </a:cubicBezTo>
                <a:cubicBezTo>
                  <a:pt x="1139746" y="816864"/>
                  <a:pt x="1430322" y="906272"/>
                  <a:pt x="1566466" y="938784"/>
                </a:cubicBezTo>
                <a:cubicBezTo>
                  <a:pt x="1702610" y="971296"/>
                  <a:pt x="1680258" y="1020064"/>
                  <a:pt x="1798114" y="1011936"/>
                </a:cubicBezTo>
                <a:cubicBezTo>
                  <a:pt x="1915970" y="1003808"/>
                  <a:pt x="2111042" y="908304"/>
                  <a:pt x="2273602" y="890016"/>
                </a:cubicBezTo>
                <a:cubicBezTo>
                  <a:pt x="2436162" y="871728"/>
                  <a:pt x="2631234" y="885952"/>
                  <a:pt x="2773474" y="902208"/>
                </a:cubicBezTo>
                <a:cubicBezTo>
                  <a:pt x="2915714" y="918464"/>
                  <a:pt x="3021378" y="957072"/>
                  <a:pt x="3127042" y="987552"/>
                </a:cubicBezTo>
                <a:cubicBezTo>
                  <a:pt x="3232706" y="1018032"/>
                  <a:pt x="3320082" y="1051560"/>
                  <a:pt x="3407458" y="1085088"/>
                </a:cubicBezTo>
              </a:path>
            </a:pathLst>
          </a:custGeom>
          <a:noFill/>
          <a:ln w="539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Frihåndsform 61"/>
          <p:cNvSpPr/>
          <p:nvPr/>
        </p:nvSpPr>
        <p:spPr>
          <a:xfrm>
            <a:off x="4096512" y="2328672"/>
            <a:ext cx="682752" cy="170688"/>
          </a:xfrm>
          <a:custGeom>
            <a:avLst/>
            <a:gdLst>
              <a:gd name="connsiteX0" fmla="*/ 0 w 682752"/>
              <a:gd name="connsiteY0" fmla="*/ 0 h 170688"/>
              <a:gd name="connsiteX1" fmla="*/ 682752 w 682752"/>
              <a:gd name="connsiteY1" fmla="*/ 170688 h 17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2752" h="170688">
                <a:moveTo>
                  <a:pt x="0" y="0"/>
                </a:moveTo>
                <a:lnTo>
                  <a:pt x="682752" y="170688"/>
                </a:lnTo>
              </a:path>
            </a:pathLst>
          </a:custGeom>
          <a:noFill/>
          <a:ln w="254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TekstSylinder 62"/>
          <p:cNvSpPr txBox="1"/>
          <p:nvPr/>
        </p:nvSpPr>
        <p:spPr>
          <a:xfrm rot="799163">
            <a:off x="4020427" y="2199812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64" name="TekstSylinder 63"/>
          <p:cNvSpPr txBox="1"/>
          <p:nvPr/>
        </p:nvSpPr>
        <p:spPr>
          <a:xfrm>
            <a:off x="3317194" y="3369079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TekstSylinder 64"/>
          <p:cNvSpPr txBox="1"/>
          <p:nvPr/>
        </p:nvSpPr>
        <p:spPr>
          <a:xfrm>
            <a:off x="1307350" y="3340405"/>
            <a:ext cx="1794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E39, kryss Endelausmarka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17194" y="2159278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ekstSylinder 69"/>
          <p:cNvSpPr txBox="1"/>
          <p:nvPr/>
        </p:nvSpPr>
        <p:spPr>
          <a:xfrm rot="1273105">
            <a:off x="3416599" y="1843062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1a</a:t>
            </a:r>
          </a:p>
        </p:txBody>
      </p:sp>
      <p:sp>
        <p:nvSpPr>
          <p:cNvPr id="71" name="TekstSylinder 70"/>
          <p:cNvSpPr txBox="1"/>
          <p:nvPr/>
        </p:nvSpPr>
        <p:spPr>
          <a:xfrm rot="20861026">
            <a:off x="3509735" y="2402490"/>
            <a:ext cx="479155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b="1" dirty="0" smtClean="0"/>
              <a:t>Alt. 1b</a:t>
            </a:r>
            <a:endParaRPr lang="nb-NO" sz="1000" b="1" dirty="0"/>
          </a:p>
        </p:txBody>
      </p:sp>
      <p:sp>
        <p:nvSpPr>
          <p:cNvPr id="72" name="TekstSylinder 71"/>
          <p:cNvSpPr txBox="1"/>
          <p:nvPr/>
        </p:nvSpPr>
        <p:spPr>
          <a:xfrm rot="3640931">
            <a:off x="1862136" y="3003273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2a</a:t>
            </a: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5" name="Ellipse 74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rihåndsform 6"/>
          <p:cNvSpPr/>
          <p:nvPr/>
        </p:nvSpPr>
        <p:spPr>
          <a:xfrm>
            <a:off x="3248161" y="2403231"/>
            <a:ext cx="182345" cy="879231"/>
          </a:xfrm>
          <a:custGeom>
            <a:avLst/>
            <a:gdLst>
              <a:gd name="connsiteX0" fmla="*/ 104639 w 182345"/>
              <a:gd name="connsiteY0" fmla="*/ 879231 h 879231"/>
              <a:gd name="connsiteX1" fmla="*/ 22577 w 182345"/>
              <a:gd name="connsiteY1" fmla="*/ 797169 h 879231"/>
              <a:gd name="connsiteX2" fmla="*/ 10854 w 182345"/>
              <a:gd name="connsiteY2" fmla="*/ 504092 h 879231"/>
              <a:gd name="connsiteX3" fmla="*/ 163254 w 182345"/>
              <a:gd name="connsiteY3" fmla="*/ 222738 h 879231"/>
              <a:gd name="connsiteX4" fmla="*/ 174977 w 182345"/>
              <a:gd name="connsiteY4" fmla="*/ 128954 h 879231"/>
              <a:gd name="connsiteX5" fmla="*/ 116362 w 182345"/>
              <a:gd name="connsiteY5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345" h="879231">
                <a:moveTo>
                  <a:pt x="104639" y="879231"/>
                </a:moveTo>
                <a:cubicBezTo>
                  <a:pt x="71423" y="869461"/>
                  <a:pt x="38208" y="859692"/>
                  <a:pt x="22577" y="797169"/>
                </a:cubicBezTo>
                <a:cubicBezTo>
                  <a:pt x="6946" y="734646"/>
                  <a:pt x="-12592" y="599830"/>
                  <a:pt x="10854" y="504092"/>
                </a:cubicBezTo>
                <a:cubicBezTo>
                  <a:pt x="34300" y="408354"/>
                  <a:pt x="135900" y="285261"/>
                  <a:pt x="163254" y="222738"/>
                </a:cubicBezTo>
                <a:cubicBezTo>
                  <a:pt x="190608" y="160215"/>
                  <a:pt x="182792" y="166077"/>
                  <a:pt x="174977" y="128954"/>
                </a:cubicBezTo>
                <a:cubicBezTo>
                  <a:pt x="167162" y="91831"/>
                  <a:pt x="141762" y="45915"/>
                  <a:pt x="116362" y="0"/>
                </a:cubicBezTo>
              </a:path>
            </a:pathLst>
          </a:custGeom>
          <a:noFill/>
          <a:ln w="539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TekstSylinder 37"/>
          <p:cNvSpPr txBox="1"/>
          <p:nvPr/>
        </p:nvSpPr>
        <p:spPr>
          <a:xfrm rot="17233320">
            <a:off x="2930831" y="2699658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2b</a:t>
            </a:r>
          </a:p>
        </p:txBody>
      </p:sp>
      <p:sp>
        <p:nvSpPr>
          <p:cNvPr id="5" name="Frihåndsform 4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6013211" y="5786607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Odda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kstSylinder 39"/>
          <p:cNvSpPr txBox="1"/>
          <p:nvPr/>
        </p:nvSpPr>
        <p:spPr>
          <a:xfrm>
            <a:off x="888592" y="1734127"/>
            <a:ext cx="75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Liavatnet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2177045" y="1002870"/>
            <a:ext cx="762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Vågsbotn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5053270" y="2386819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ihåndsform 8"/>
          <p:cNvSpPr/>
          <p:nvPr/>
        </p:nvSpPr>
        <p:spPr>
          <a:xfrm>
            <a:off x="5276538" y="3447738"/>
            <a:ext cx="1304144" cy="2983042"/>
          </a:xfrm>
          <a:custGeom>
            <a:avLst/>
            <a:gdLst>
              <a:gd name="connsiteX0" fmla="*/ 1304144 w 1304144"/>
              <a:gd name="connsiteY0" fmla="*/ 2983042 h 2983042"/>
              <a:gd name="connsiteX1" fmla="*/ 1274164 w 1304144"/>
              <a:gd name="connsiteY1" fmla="*/ 2533337 h 2983042"/>
              <a:gd name="connsiteX2" fmla="*/ 1214203 w 1304144"/>
              <a:gd name="connsiteY2" fmla="*/ 2068642 h 2983042"/>
              <a:gd name="connsiteX3" fmla="*/ 1244183 w 1304144"/>
              <a:gd name="connsiteY3" fmla="*/ 1783829 h 2983042"/>
              <a:gd name="connsiteX4" fmla="*/ 1214203 w 1304144"/>
              <a:gd name="connsiteY4" fmla="*/ 1603947 h 2983042"/>
              <a:gd name="connsiteX5" fmla="*/ 689547 w 1304144"/>
              <a:gd name="connsiteY5" fmla="*/ 1139252 h 2983042"/>
              <a:gd name="connsiteX6" fmla="*/ 464695 w 1304144"/>
              <a:gd name="connsiteY6" fmla="*/ 929390 h 2983042"/>
              <a:gd name="connsiteX7" fmla="*/ 194872 w 1304144"/>
              <a:gd name="connsiteY7" fmla="*/ 554636 h 2983042"/>
              <a:gd name="connsiteX8" fmla="*/ 134911 w 1304144"/>
              <a:gd name="connsiteY8" fmla="*/ 284813 h 2983042"/>
              <a:gd name="connsiteX9" fmla="*/ 0 w 1304144"/>
              <a:gd name="connsiteY9" fmla="*/ 0 h 29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144" h="2983042">
                <a:moveTo>
                  <a:pt x="1304144" y="2983042"/>
                </a:moveTo>
                <a:cubicBezTo>
                  <a:pt x="1296649" y="2834389"/>
                  <a:pt x="1289154" y="2685737"/>
                  <a:pt x="1274164" y="2533337"/>
                </a:cubicBezTo>
                <a:cubicBezTo>
                  <a:pt x="1259174" y="2380937"/>
                  <a:pt x="1219200" y="2193560"/>
                  <a:pt x="1214203" y="2068642"/>
                </a:cubicBezTo>
                <a:cubicBezTo>
                  <a:pt x="1209206" y="1943724"/>
                  <a:pt x="1244183" y="1861278"/>
                  <a:pt x="1244183" y="1783829"/>
                </a:cubicBezTo>
                <a:cubicBezTo>
                  <a:pt x="1244183" y="1706380"/>
                  <a:pt x="1306642" y="1711377"/>
                  <a:pt x="1214203" y="1603947"/>
                </a:cubicBezTo>
                <a:cubicBezTo>
                  <a:pt x="1121764" y="1496517"/>
                  <a:pt x="814465" y="1251678"/>
                  <a:pt x="689547" y="1139252"/>
                </a:cubicBezTo>
                <a:cubicBezTo>
                  <a:pt x="564629" y="1026826"/>
                  <a:pt x="547141" y="1026826"/>
                  <a:pt x="464695" y="929390"/>
                </a:cubicBezTo>
                <a:cubicBezTo>
                  <a:pt x="382249" y="831954"/>
                  <a:pt x="249836" y="662065"/>
                  <a:pt x="194872" y="554636"/>
                </a:cubicBezTo>
                <a:cubicBezTo>
                  <a:pt x="139908" y="447206"/>
                  <a:pt x="167390" y="377252"/>
                  <a:pt x="134911" y="284813"/>
                </a:cubicBezTo>
                <a:cubicBezTo>
                  <a:pt x="102432" y="192374"/>
                  <a:pt x="51216" y="96187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2563318" y="1762136"/>
            <a:ext cx="2698230" cy="1670612"/>
          </a:xfrm>
          <a:custGeom>
            <a:avLst/>
            <a:gdLst>
              <a:gd name="connsiteX0" fmla="*/ 2698230 w 2698230"/>
              <a:gd name="connsiteY0" fmla="*/ 1670612 h 1670612"/>
              <a:gd name="connsiteX1" fmla="*/ 2638269 w 2698230"/>
              <a:gd name="connsiteY1" fmla="*/ 1265877 h 1670612"/>
              <a:gd name="connsiteX2" fmla="*/ 2518348 w 2698230"/>
              <a:gd name="connsiteY2" fmla="*/ 996054 h 1670612"/>
              <a:gd name="connsiteX3" fmla="*/ 2338466 w 2698230"/>
              <a:gd name="connsiteY3" fmla="*/ 846153 h 1670612"/>
              <a:gd name="connsiteX4" fmla="*/ 2233534 w 2698230"/>
              <a:gd name="connsiteY4" fmla="*/ 786192 h 1670612"/>
              <a:gd name="connsiteX5" fmla="*/ 1768839 w 2698230"/>
              <a:gd name="connsiteY5" fmla="*/ 636290 h 1670612"/>
              <a:gd name="connsiteX6" fmla="*/ 1334125 w 2698230"/>
              <a:gd name="connsiteY6" fmla="*/ 561339 h 1670612"/>
              <a:gd name="connsiteX7" fmla="*/ 1229193 w 2698230"/>
              <a:gd name="connsiteY7" fmla="*/ 351477 h 1670612"/>
              <a:gd name="connsiteX8" fmla="*/ 1049312 w 2698230"/>
              <a:gd name="connsiteY8" fmla="*/ 306507 h 1670612"/>
              <a:gd name="connsiteX9" fmla="*/ 809469 w 2698230"/>
              <a:gd name="connsiteY9" fmla="*/ 351477 h 1670612"/>
              <a:gd name="connsiteX10" fmla="*/ 689548 w 2698230"/>
              <a:gd name="connsiteY10" fmla="*/ 186585 h 1670612"/>
              <a:gd name="connsiteX11" fmla="*/ 629587 w 2698230"/>
              <a:gd name="connsiteY11" fmla="*/ 21694 h 1670612"/>
              <a:gd name="connsiteX12" fmla="*/ 0 w 2698230"/>
              <a:gd name="connsiteY12" fmla="*/ 6703 h 167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8230" h="1670612">
                <a:moveTo>
                  <a:pt x="2698230" y="1670612"/>
                </a:moveTo>
                <a:cubicBezTo>
                  <a:pt x="2683239" y="1524457"/>
                  <a:pt x="2668249" y="1378303"/>
                  <a:pt x="2638269" y="1265877"/>
                </a:cubicBezTo>
                <a:cubicBezTo>
                  <a:pt x="2608289" y="1153451"/>
                  <a:pt x="2568315" y="1066008"/>
                  <a:pt x="2518348" y="996054"/>
                </a:cubicBezTo>
                <a:cubicBezTo>
                  <a:pt x="2468381" y="926100"/>
                  <a:pt x="2385935" y="881130"/>
                  <a:pt x="2338466" y="846153"/>
                </a:cubicBezTo>
                <a:cubicBezTo>
                  <a:pt x="2290997" y="811176"/>
                  <a:pt x="2328472" y="821169"/>
                  <a:pt x="2233534" y="786192"/>
                </a:cubicBezTo>
                <a:cubicBezTo>
                  <a:pt x="2138596" y="751215"/>
                  <a:pt x="1918741" y="673766"/>
                  <a:pt x="1768839" y="636290"/>
                </a:cubicBezTo>
                <a:cubicBezTo>
                  <a:pt x="1618937" y="598814"/>
                  <a:pt x="1424066" y="608808"/>
                  <a:pt x="1334125" y="561339"/>
                </a:cubicBezTo>
                <a:cubicBezTo>
                  <a:pt x="1244184" y="513870"/>
                  <a:pt x="1276662" y="393949"/>
                  <a:pt x="1229193" y="351477"/>
                </a:cubicBezTo>
                <a:cubicBezTo>
                  <a:pt x="1181724" y="309005"/>
                  <a:pt x="1119266" y="306507"/>
                  <a:pt x="1049312" y="306507"/>
                </a:cubicBezTo>
                <a:cubicBezTo>
                  <a:pt x="979358" y="306507"/>
                  <a:pt x="869430" y="371464"/>
                  <a:pt x="809469" y="351477"/>
                </a:cubicBezTo>
                <a:cubicBezTo>
                  <a:pt x="749508" y="331490"/>
                  <a:pt x="719528" y="241549"/>
                  <a:pt x="689548" y="186585"/>
                </a:cubicBezTo>
                <a:cubicBezTo>
                  <a:pt x="659568" y="131621"/>
                  <a:pt x="744512" y="51674"/>
                  <a:pt x="629587" y="21694"/>
                </a:cubicBezTo>
                <a:cubicBezTo>
                  <a:pt x="514662" y="-8286"/>
                  <a:pt x="257331" y="-792"/>
                  <a:pt x="0" y="6703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Ellipse 43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Ellipse 42"/>
          <p:cNvSpPr/>
          <p:nvPr/>
        </p:nvSpPr>
        <p:spPr>
          <a:xfrm>
            <a:off x="6442085" y="635823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TekstSylinder 46"/>
          <p:cNvSpPr txBox="1"/>
          <p:nvPr/>
        </p:nvSpPr>
        <p:spPr>
          <a:xfrm>
            <a:off x="7916217" y="131887"/>
            <a:ext cx="4063682" cy="16619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 smtClean="0"/>
              <a:t>Utrekna</a:t>
            </a:r>
            <a:r>
              <a:rPr lang="nb-NO" dirty="0" smtClean="0"/>
              <a:t> reisetid til «tyngdepunktet» i Bergensregionen </a:t>
            </a:r>
            <a:r>
              <a:rPr lang="nb-NO" dirty="0" err="1" smtClean="0"/>
              <a:t>frå</a:t>
            </a:r>
            <a:r>
              <a:rPr lang="nb-NO" dirty="0" smtClean="0"/>
              <a:t> alternative kontaktpunkt for ny Hordalandsdiagonal: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1" dirty="0" smtClean="0"/>
              <a:t>Fjøsanger  :    8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1" dirty="0" smtClean="0"/>
              <a:t>Espeland    :   9 min</a:t>
            </a:r>
            <a:endParaRPr lang="nb-NO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1" dirty="0" smtClean="0"/>
              <a:t>Arna           :  10 min</a:t>
            </a:r>
          </a:p>
        </p:txBody>
      </p:sp>
    </p:spTree>
    <p:extLst>
      <p:ext uri="{BB962C8B-B14F-4D97-AF65-F5344CB8AC3E}">
        <p14:creationId xmlns:p14="http://schemas.microsoft.com/office/powerpoint/2010/main" val="1820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Frihåndsform 59"/>
          <p:cNvSpPr/>
          <p:nvPr/>
        </p:nvSpPr>
        <p:spPr>
          <a:xfrm>
            <a:off x="1847294" y="2365248"/>
            <a:ext cx="3407458" cy="1085088"/>
          </a:xfrm>
          <a:custGeom>
            <a:avLst/>
            <a:gdLst>
              <a:gd name="connsiteX0" fmla="*/ 152194 w 3407458"/>
              <a:gd name="connsiteY0" fmla="*/ 0 h 1085088"/>
              <a:gd name="connsiteX1" fmla="*/ 54658 w 3407458"/>
              <a:gd name="connsiteY1" fmla="*/ 304800 h 1085088"/>
              <a:gd name="connsiteX2" fmla="*/ 5890 w 3407458"/>
              <a:gd name="connsiteY2" fmla="*/ 499872 h 1085088"/>
              <a:gd name="connsiteX3" fmla="*/ 188770 w 3407458"/>
              <a:gd name="connsiteY3" fmla="*/ 816864 h 1085088"/>
              <a:gd name="connsiteX4" fmla="*/ 335074 w 3407458"/>
              <a:gd name="connsiteY4" fmla="*/ 1024128 h 1085088"/>
              <a:gd name="connsiteX5" fmla="*/ 615490 w 3407458"/>
              <a:gd name="connsiteY5" fmla="*/ 938784 h 1085088"/>
              <a:gd name="connsiteX6" fmla="*/ 981250 w 3407458"/>
              <a:gd name="connsiteY6" fmla="*/ 816864 h 1085088"/>
              <a:gd name="connsiteX7" fmla="*/ 1566466 w 3407458"/>
              <a:gd name="connsiteY7" fmla="*/ 938784 h 1085088"/>
              <a:gd name="connsiteX8" fmla="*/ 1798114 w 3407458"/>
              <a:gd name="connsiteY8" fmla="*/ 1011936 h 1085088"/>
              <a:gd name="connsiteX9" fmla="*/ 2273602 w 3407458"/>
              <a:gd name="connsiteY9" fmla="*/ 890016 h 1085088"/>
              <a:gd name="connsiteX10" fmla="*/ 2773474 w 3407458"/>
              <a:gd name="connsiteY10" fmla="*/ 902208 h 1085088"/>
              <a:gd name="connsiteX11" fmla="*/ 3127042 w 3407458"/>
              <a:gd name="connsiteY11" fmla="*/ 987552 h 1085088"/>
              <a:gd name="connsiteX12" fmla="*/ 3407458 w 3407458"/>
              <a:gd name="connsiteY12" fmla="*/ 1085088 h 108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7458" h="1085088">
                <a:moveTo>
                  <a:pt x="152194" y="0"/>
                </a:moveTo>
                <a:cubicBezTo>
                  <a:pt x="115618" y="110744"/>
                  <a:pt x="79042" y="221488"/>
                  <a:pt x="54658" y="304800"/>
                </a:cubicBezTo>
                <a:cubicBezTo>
                  <a:pt x="30274" y="388112"/>
                  <a:pt x="-16462" y="414528"/>
                  <a:pt x="5890" y="499872"/>
                </a:cubicBezTo>
                <a:cubicBezTo>
                  <a:pt x="28242" y="585216"/>
                  <a:pt x="133906" y="729488"/>
                  <a:pt x="188770" y="816864"/>
                </a:cubicBezTo>
                <a:cubicBezTo>
                  <a:pt x="243634" y="904240"/>
                  <a:pt x="263954" y="1003808"/>
                  <a:pt x="335074" y="1024128"/>
                </a:cubicBezTo>
                <a:cubicBezTo>
                  <a:pt x="406194" y="1044448"/>
                  <a:pt x="507794" y="973328"/>
                  <a:pt x="615490" y="938784"/>
                </a:cubicBezTo>
                <a:cubicBezTo>
                  <a:pt x="723186" y="904240"/>
                  <a:pt x="822754" y="816864"/>
                  <a:pt x="981250" y="816864"/>
                </a:cubicBezTo>
                <a:cubicBezTo>
                  <a:pt x="1139746" y="816864"/>
                  <a:pt x="1430322" y="906272"/>
                  <a:pt x="1566466" y="938784"/>
                </a:cubicBezTo>
                <a:cubicBezTo>
                  <a:pt x="1702610" y="971296"/>
                  <a:pt x="1680258" y="1020064"/>
                  <a:pt x="1798114" y="1011936"/>
                </a:cubicBezTo>
                <a:cubicBezTo>
                  <a:pt x="1915970" y="1003808"/>
                  <a:pt x="2111042" y="908304"/>
                  <a:pt x="2273602" y="890016"/>
                </a:cubicBezTo>
                <a:cubicBezTo>
                  <a:pt x="2436162" y="871728"/>
                  <a:pt x="2631234" y="885952"/>
                  <a:pt x="2773474" y="902208"/>
                </a:cubicBezTo>
                <a:cubicBezTo>
                  <a:pt x="2915714" y="918464"/>
                  <a:pt x="3021378" y="957072"/>
                  <a:pt x="3127042" y="987552"/>
                </a:cubicBezTo>
                <a:cubicBezTo>
                  <a:pt x="3232706" y="1018032"/>
                  <a:pt x="3320082" y="1051560"/>
                  <a:pt x="3407458" y="1085088"/>
                </a:cubicBezTo>
              </a:path>
            </a:pathLst>
          </a:custGeom>
          <a:noFill/>
          <a:ln w="539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kstSylinder 62"/>
          <p:cNvSpPr txBox="1"/>
          <p:nvPr/>
        </p:nvSpPr>
        <p:spPr>
          <a:xfrm rot="799163">
            <a:off x="3881648" y="2163211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64" name="TekstSylinder 63"/>
          <p:cNvSpPr txBox="1"/>
          <p:nvPr/>
        </p:nvSpPr>
        <p:spPr>
          <a:xfrm>
            <a:off x="3317194" y="3369079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TekstSylinder 64"/>
          <p:cNvSpPr txBox="1"/>
          <p:nvPr/>
        </p:nvSpPr>
        <p:spPr>
          <a:xfrm>
            <a:off x="1307350" y="3340405"/>
            <a:ext cx="1794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E39, kryss Endelausmarka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17194" y="2159278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ekstSylinder 69"/>
          <p:cNvSpPr txBox="1"/>
          <p:nvPr/>
        </p:nvSpPr>
        <p:spPr>
          <a:xfrm rot="719623">
            <a:off x="3014904" y="2002770"/>
            <a:ext cx="532034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sz="1200" dirty="0"/>
              <a:t>Alt. </a:t>
            </a:r>
            <a:r>
              <a:rPr lang="nb-NO" sz="1200" dirty="0" smtClean="0"/>
              <a:t>1</a:t>
            </a:r>
            <a:endParaRPr lang="nb-NO" sz="1200" dirty="0"/>
          </a:p>
        </p:txBody>
      </p:sp>
      <p:sp>
        <p:nvSpPr>
          <p:cNvPr id="72" name="TekstSylinder 71"/>
          <p:cNvSpPr txBox="1"/>
          <p:nvPr/>
        </p:nvSpPr>
        <p:spPr>
          <a:xfrm>
            <a:off x="2590943" y="2842717"/>
            <a:ext cx="532034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sz="1200" dirty="0"/>
              <a:t>Alt. </a:t>
            </a:r>
            <a:r>
              <a:rPr lang="nb-NO" sz="1200" dirty="0" smtClean="0"/>
              <a:t>2</a:t>
            </a:r>
            <a:endParaRPr lang="nb-NO" sz="1200" dirty="0"/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9072527" y="104576"/>
            <a:ext cx="280820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/>
              <a:t>Potensiell framtidig reisetid </a:t>
            </a:r>
          </a:p>
          <a:p>
            <a:r>
              <a:rPr lang="nb-NO" dirty="0"/>
              <a:t>Ferjefri løysing (visjon </a:t>
            </a:r>
            <a:r>
              <a:rPr lang="nb-NO" dirty="0" smtClean="0"/>
              <a:t>)</a:t>
            </a:r>
          </a:p>
          <a:p>
            <a:r>
              <a:rPr lang="nb-NO" dirty="0"/>
              <a:t> </a:t>
            </a:r>
            <a:r>
              <a:rPr lang="nb-NO" dirty="0" smtClean="0"/>
              <a:t>- </a:t>
            </a:r>
            <a:r>
              <a:rPr lang="nb-NO" i="1" dirty="0" err="1" smtClean="0"/>
              <a:t>hovudalternativ</a:t>
            </a:r>
            <a:r>
              <a:rPr lang="nb-NO" i="1" dirty="0" smtClean="0"/>
              <a:t> 1 og 2</a:t>
            </a:r>
            <a:endParaRPr lang="nb-NO" i="1" dirty="0"/>
          </a:p>
        </p:txBody>
      </p:sp>
      <p:sp>
        <p:nvSpPr>
          <p:cNvPr id="5" name="Frihåndsform 4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6013211" y="5786607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Odda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kstSylinder 39"/>
          <p:cNvSpPr txBox="1"/>
          <p:nvPr/>
        </p:nvSpPr>
        <p:spPr>
          <a:xfrm>
            <a:off x="888592" y="1734127"/>
            <a:ext cx="75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Liavatnet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4928930" y="2436277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ihåndsform 8"/>
          <p:cNvSpPr/>
          <p:nvPr/>
        </p:nvSpPr>
        <p:spPr>
          <a:xfrm>
            <a:off x="5276538" y="3447738"/>
            <a:ext cx="1304144" cy="2983042"/>
          </a:xfrm>
          <a:custGeom>
            <a:avLst/>
            <a:gdLst>
              <a:gd name="connsiteX0" fmla="*/ 1304144 w 1304144"/>
              <a:gd name="connsiteY0" fmla="*/ 2983042 h 2983042"/>
              <a:gd name="connsiteX1" fmla="*/ 1274164 w 1304144"/>
              <a:gd name="connsiteY1" fmla="*/ 2533337 h 2983042"/>
              <a:gd name="connsiteX2" fmla="*/ 1214203 w 1304144"/>
              <a:gd name="connsiteY2" fmla="*/ 2068642 h 2983042"/>
              <a:gd name="connsiteX3" fmla="*/ 1244183 w 1304144"/>
              <a:gd name="connsiteY3" fmla="*/ 1783829 h 2983042"/>
              <a:gd name="connsiteX4" fmla="*/ 1214203 w 1304144"/>
              <a:gd name="connsiteY4" fmla="*/ 1603947 h 2983042"/>
              <a:gd name="connsiteX5" fmla="*/ 689547 w 1304144"/>
              <a:gd name="connsiteY5" fmla="*/ 1139252 h 2983042"/>
              <a:gd name="connsiteX6" fmla="*/ 464695 w 1304144"/>
              <a:gd name="connsiteY6" fmla="*/ 929390 h 2983042"/>
              <a:gd name="connsiteX7" fmla="*/ 194872 w 1304144"/>
              <a:gd name="connsiteY7" fmla="*/ 554636 h 2983042"/>
              <a:gd name="connsiteX8" fmla="*/ 134911 w 1304144"/>
              <a:gd name="connsiteY8" fmla="*/ 284813 h 2983042"/>
              <a:gd name="connsiteX9" fmla="*/ 0 w 1304144"/>
              <a:gd name="connsiteY9" fmla="*/ 0 h 29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144" h="2983042">
                <a:moveTo>
                  <a:pt x="1304144" y="2983042"/>
                </a:moveTo>
                <a:cubicBezTo>
                  <a:pt x="1296649" y="2834389"/>
                  <a:pt x="1289154" y="2685737"/>
                  <a:pt x="1274164" y="2533337"/>
                </a:cubicBezTo>
                <a:cubicBezTo>
                  <a:pt x="1259174" y="2380937"/>
                  <a:pt x="1219200" y="2193560"/>
                  <a:pt x="1214203" y="2068642"/>
                </a:cubicBezTo>
                <a:cubicBezTo>
                  <a:pt x="1209206" y="1943724"/>
                  <a:pt x="1244183" y="1861278"/>
                  <a:pt x="1244183" y="1783829"/>
                </a:cubicBezTo>
                <a:cubicBezTo>
                  <a:pt x="1244183" y="1706380"/>
                  <a:pt x="1306642" y="1711377"/>
                  <a:pt x="1214203" y="1603947"/>
                </a:cubicBezTo>
                <a:cubicBezTo>
                  <a:pt x="1121764" y="1496517"/>
                  <a:pt x="814465" y="1251678"/>
                  <a:pt x="689547" y="1139252"/>
                </a:cubicBezTo>
                <a:cubicBezTo>
                  <a:pt x="564629" y="1026826"/>
                  <a:pt x="547141" y="1026826"/>
                  <a:pt x="464695" y="929390"/>
                </a:cubicBezTo>
                <a:cubicBezTo>
                  <a:pt x="382249" y="831954"/>
                  <a:pt x="249836" y="662065"/>
                  <a:pt x="194872" y="554636"/>
                </a:cubicBezTo>
                <a:cubicBezTo>
                  <a:pt x="139908" y="447206"/>
                  <a:pt x="167390" y="377252"/>
                  <a:pt x="134911" y="284813"/>
                </a:cubicBezTo>
                <a:cubicBezTo>
                  <a:pt x="102432" y="192374"/>
                  <a:pt x="51216" y="96187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Ellipse 42"/>
          <p:cNvSpPr/>
          <p:nvPr/>
        </p:nvSpPr>
        <p:spPr>
          <a:xfrm>
            <a:off x="6445750" y="6311900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 5"/>
          <p:cNvSpPr/>
          <p:nvPr/>
        </p:nvSpPr>
        <p:spPr>
          <a:xfrm>
            <a:off x="2447925" y="2124075"/>
            <a:ext cx="2828925" cy="1323975"/>
          </a:xfrm>
          <a:custGeom>
            <a:avLst/>
            <a:gdLst>
              <a:gd name="connsiteX0" fmla="*/ 2828925 w 2828925"/>
              <a:gd name="connsiteY0" fmla="*/ 1323975 h 1323975"/>
              <a:gd name="connsiteX1" fmla="*/ 2743200 w 2828925"/>
              <a:gd name="connsiteY1" fmla="*/ 1085850 h 1323975"/>
              <a:gd name="connsiteX2" fmla="*/ 2600325 w 2828925"/>
              <a:gd name="connsiteY2" fmla="*/ 619125 h 1323975"/>
              <a:gd name="connsiteX3" fmla="*/ 2447925 w 2828925"/>
              <a:gd name="connsiteY3" fmla="*/ 447675 h 1323975"/>
              <a:gd name="connsiteX4" fmla="*/ 2295525 w 2828925"/>
              <a:gd name="connsiteY4" fmla="*/ 400050 h 1323975"/>
              <a:gd name="connsiteX5" fmla="*/ 1628775 w 2828925"/>
              <a:gd name="connsiteY5" fmla="*/ 219075 h 1323975"/>
              <a:gd name="connsiteX6" fmla="*/ 1419225 w 2828925"/>
              <a:gd name="connsiteY6" fmla="*/ 228600 h 1323975"/>
              <a:gd name="connsiteX7" fmla="*/ 1152525 w 2828925"/>
              <a:gd name="connsiteY7" fmla="*/ 266700 h 1323975"/>
              <a:gd name="connsiteX8" fmla="*/ 1047750 w 2828925"/>
              <a:gd name="connsiteY8" fmla="*/ 276225 h 1323975"/>
              <a:gd name="connsiteX9" fmla="*/ 676275 w 2828925"/>
              <a:gd name="connsiteY9" fmla="*/ 171450 h 1323975"/>
              <a:gd name="connsiteX10" fmla="*/ 0 w 2828925"/>
              <a:gd name="connsiteY10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8925" h="1323975">
                <a:moveTo>
                  <a:pt x="2828925" y="1323975"/>
                </a:moveTo>
                <a:cubicBezTo>
                  <a:pt x="2805112" y="1263650"/>
                  <a:pt x="2781300" y="1203325"/>
                  <a:pt x="2743200" y="1085850"/>
                </a:cubicBezTo>
                <a:cubicBezTo>
                  <a:pt x="2705100" y="968375"/>
                  <a:pt x="2649537" y="725487"/>
                  <a:pt x="2600325" y="619125"/>
                </a:cubicBezTo>
                <a:cubicBezTo>
                  <a:pt x="2551113" y="512763"/>
                  <a:pt x="2498725" y="484187"/>
                  <a:pt x="2447925" y="447675"/>
                </a:cubicBezTo>
                <a:cubicBezTo>
                  <a:pt x="2397125" y="411163"/>
                  <a:pt x="2295525" y="400050"/>
                  <a:pt x="2295525" y="400050"/>
                </a:cubicBezTo>
                <a:cubicBezTo>
                  <a:pt x="2159000" y="361950"/>
                  <a:pt x="1774825" y="247650"/>
                  <a:pt x="1628775" y="219075"/>
                </a:cubicBezTo>
                <a:cubicBezTo>
                  <a:pt x="1482725" y="190500"/>
                  <a:pt x="1498600" y="220663"/>
                  <a:pt x="1419225" y="228600"/>
                </a:cubicBezTo>
                <a:cubicBezTo>
                  <a:pt x="1339850" y="236537"/>
                  <a:pt x="1214437" y="258763"/>
                  <a:pt x="1152525" y="266700"/>
                </a:cubicBezTo>
                <a:cubicBezTo>
                  <a:pt x="1090613" y="274637"/>
                  <a:pt x="1127125" y="292100"/>
                  <a:pt x="1047750" y="276225"/>
                </a:cubicBezTo>
                <a:cubicBezTo>
                  <a:pt x="968375" y="260350"/>
                  <a:pt x="850900" y="217487"/>
                  <a:pt x="676275" y="171450"/>
                </a:cubicBezTo>
                <a:cubicBezTo>
                  <a:pt x="501650" y="125413"/>
                  <a:pt x="250825" y="62706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Ellipse 44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TekstSylinder 45"/>
          <p:cNvSpPr txBox="1"/>
          <p:nvPr/>
        </p:nvSpPr>
        <p:spPr>
          <a:xfrm>
            <a:off x="2578254" y="3030808"/>
            <a:ext cx="439356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1: 40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47" name="Frihåndsform 46"/>
          <p:cNvSpPr/>
          <p:nvPr/>
        </p:nvSpPr>
        <p:spPr>
          <a:xfrm rot="177946">
            <a:off x="4090279" y="2357425"/>
            <a:ext cx="632191" cy="142707"/>
          </a:xfrm>
          <a:custGeom>
            <a:avLst/>
            <a:gdLst>
              <a:gd name="connsiteX0" fmla="*/ 0 w 682752"/>
              <a:gd name="connsiteY0" fmla="*/ 0 h 170688"/>
              <a:gd name="connsiteX1" fmla="*/ 682752 w 682752"/>
              <a:gd name="connsiteY1" fmla="*/ 170688 h 17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2752" h="170688">
                <a:moveTo>
                  <a:pt x="0" y="0"/>
                </a:moveTo>
                <a:lnTo>
                  <a:pt x="682752" y="170688"/>
                </a:lnTo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8" name="TekstSylinder 47"/>
          <p:cNvSpPr txBox="1"/>
          <p:nvPr/>
        </p:nvSpPr>
        <p:spPr>
          <a:xfrm rot="756712">
            <a:off x="2943597" y="2198503"/>
            <a:ext cx="439356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1: 31</a:t>
            </a:r>
            <a:endParaRPr lang="nb-N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  <a:noFill/>
          <a:ln w="31750"/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kstSylinder 62"/>
          <p:cNvSpPr txBox="1"/>
          <p:nvPr/>
        </p:nvSpPr>
        <p:spPr>
          <a:xfrm rot="799163">
            <a:off x="4045844" y="2162970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64" name="TekstSylinder 63"/>
          <p:cNvSpPr txBox="1"/>
          <p:nvPr/>
        </p:nvSpPr>
        <p:spPr>
          <a:xfrm>
            <a:off x="3187584" y="2994225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TekstSylinder 64"/>
          <p:cNvSpPr txBox="1"/>
          <p:nvPr/>
        </p:nvSpPr>
        <p:spPr>
          <a:xfrm>
            <a:off x="1307350" y="3340405"/>
            <a:ext cx="1794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E39, kryss Endelausmarka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8831062" y="40700"/>
            <a:ext cx="304352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Potensiell framtidig reisetid </a:t>
            </a:r>
          </a:p>
          <a:p>
            <a:r>
              <a:rPr lang="nb-NO" dirty="0" smtClean="0"/>
              <a:t>Ferjefri løysing (visjon )</a:t>
            </a:r>
          </a:p>
          <a:p>
            <a:r>
              <a:rPr lang="nb-NO" i="1" dirty="0"/>
              <a:t> </a:t>
            </a:r>
            <a:r>
              <a:rPr lang="nb-NO" i="1" dirty="0" smtClean="0"/>
              <a:t>- </a:t>
            </a:r>
            <a:r>
              <a:rPr lang="nb-NO" i="1" dirty="0" err="1" smtClean="0"/>
              <a:t>hovudalternativ</a:t>
            </a:r>
            <a:r>
              <a:rPr lang="nb-NO" i="1" dirty="0" smtClean="0"/>
              <a:t> og </a:t>
            </a:r>
            <a:r>
              <a:rPr lang="nb-NO" i="1" dirty="0" err="1" smtClean="0"/>
              <a:t>variantar</a:t>
            </a:r>
            <a:endParaRPr lang="nb-NO" i="1" dirty="0" smtClean="0"/>
          </a:p>
        </p:txBody>
      </p:sp>
      <p:sp>
        <p:nvSpPr>
          <p:cNvPr id="7" name="Frihåndsform 6"/>
          <p:cNvSpPr/>
          <p:nvPr/>
        </p:nvSpPr>
        <p:spPr>
          <a:xfrm>
            <a:off x="3248161" y="2403231"/>
            <a:ext cx="182345" cy="879231"/>
          </a:xfrm>
          <a:custGeom>
            <a:avLst/>
            <a:gdLst>
              <a:gd name="connsiteX0" fmla="*/ 104639 w 182345"/>
              <a:gd name="connsiteY0" fmla="*/ 879231 h 879231"/>
              <a:gd name="connsiteX1" fmla="*/ 22577 w 182345"/>
              <a:gd name="connsiteY1" fmla="*/ 797169 h 879231"/>
              <a:gd name="connsiteX2" fmla="*/ 10854 w 182345"/>
              <a:gd name="connsiteY2" fmla="*/ 504092 h 879231"/>
              <a:gd name="connsiteX3" fmla="*/ 163254 w 182345"/>
              <a:gd name="connsiteY3" fmla="*/ 222738 h 879231"/>
              <a:gd name="connsiteX4" fmla="*/ 174977 w 182345"/>
              <a:gd name="connsiteY4" fmla="*/ 128954 h 879231"/>
              <a:gd name="connsiteX5" fmla="*/ 116362 w 182345"/>
              <a:gd name="connsiteY5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345" h="879231">
                <a:moveTo>
                  <a:pt x="104639" y="879231"/>
                </a:moveTo>
                <a:cubicBezTo>
                  <a:pt x="71423" y="869461"/>
                  <a:pt x="38208" y="859692"/>
                  <a:pt x="22577" y="797169"/>
                </a:cubicBezTo>
                <a:cubicBezTo>
                  <a:pt x="6946" y="734646"/>
                  <a:pt x="-12592" y="599830"/>
                  <a:pt x="10854" y="504092"/>
                </a:cubicBezTo>
                <a:cubicBezTo>
                  <a:pt x="34300" y="408354"/>
                  <a:pt x="135900" y="285261"/>
                  <a:pt x="163254" y="222738"/>
                </a:cubicBezTo>
                <a:cubicBezTo>
                  <a:pt x="190608" y="160215"/>
                  <a:pt x="182792" y="166077"/>
                  <a:pt x="174977" y="128954"/>
                </a:cubicBezTo>
                <a:cubicBezTo>
                  <a:pt x="167162" y="91831"/>
                  <a:pt x="141762" y="45915"/>
                  <a:pt x="116362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2523744" y="1780032"/>
            <a:ext cx="1414272" cy="487680"/>
          </a:xfrm>
          <a:custGeom>
            <a:avLst/>
            <a:gdLst>
              <a:gd name="connsiteX0" fmla="*/ 1414272 w 1414272"/>
              <a:gd name="connsiteY0" fmla="*/ 487680 h 487680"/>
              <a:gd name="connsiteX1" fmla="*/ 1231392 w 1414272"/>
              <a:gd name="connsiteY1" fmla="*/ 341376 h 487680"/>
              <a:gd name="connsiteX2" fmla="*/ 1085088 w 1414272"/>
              <a:gd name="connsiteY2" fmla="*/ 304800 h 487680"/>
              <a:gd name="connsiteX3" fmla="*/ 853440 w 1414272"/>
              <a:gd name="connsiteY3" fmla="*/ 316992 h 487680"/>
              <a:gd name="connsiteX4" fmla="*/ 694944 w 1414272"/>
              <a:gd name="connsiteY4" fmla="*/ 73152 h 487680"/>
              <a:gd name="connsiteX5" fmla="*/ 353568 w 1414272"/>
              <a:gd name="connsiteY5" fmla="*/ 60960 h 487680"/>
              <a:gd name="connsiteX6" fmla="*/ 0 w 1414272"/>
              <a:gd name="connsiteY6" fmla="*/ 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4272" h="487680">
                <a:moveTo>
                  <a:pt x="1414272" y="487680"/>
                </a:moveTo>
                <a:cubicBezTo>
                  <a:pt x="1350264" y="429768"/>
                  <a:pt x="1286256" y="371856"/>
                  <a:pt x="1231392" y="341376"/>
                </a:cubicBezTo>
                <a:cubicBezTo>
                  <a:pt x="1176528" y="310896"/>
                  <a:pt x="1148080" y="308864"/>
                  <a:pt x="1085088" y="304800"/>
                </a:cubicBezTo>
                <a:cubicBezTo>
                  <a:pt x="1022096" y="300736"/>
                  <a:pt x="918464" y="355600"/>
                  <a:pt x="853440" y="316992"/>
                </a:cubicBezTo>
                <a:cubicBezTo>
                  <a:pt x="788416" y="278384"/>
                  <a:pt x="778256" y="115824"/>
                  <a:pt x="694944" y="73152"/>
                </a:cubicBezTo>
                <a:cubicBezTo>
                  <a:pt x="611632" y="30480"/>
                  <a:pt x="469392" y="73152"/>
                  <a:pt x="353568" y="60960"/>
                </a:cubicBezTo>
                <a:cubicBezTo>
                  <a:pt x="237744" y="48768"/>
                  <a:pt x="118872" y="24384"/>
                  <a:pt x="0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Ellipse 46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3377184" y="2295748"/>
            <a:ext cx="573734" cy="106075"/>
          </a:xfrm>
          <a:custGeom>
            <a:avLst/>
            <a:gdLst>
              <a:gd name="connsiteX0" fmla="*/ 597408 w 597408"/>
              <a:gd name="connsiteY0" fmla="*/ 0 h 134112"/>
              <a:gd name="connsiteX1" fmla="*/ 316992 w 597408"/>
              <a:gd name="connsiteY1" fmla="*/ 60960 h 134112"/>
              <a:gd name="connsiteX2" fmla="*/ 0 w 597408"/>
              <a:gd name="connsiteY2" fmla="*/ 134112 h 13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408" h="134112">
                <a:moveTo>
                  <a:pt x="597408" y="0"/>
                </a:moveTo>
                <a:lnTo>
                  <a:pt x="316992" y="60960"/>
                </a:lnTo>
                <a:lnTo>
                  <a:pt x="0" y="134112"/>
                </a:ln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 14"/>
          <p:cNvSpPr/>
          <p:nvPr/>
        </p:nvSpPr>
        <p:spPr>
          <a:xfrm>
            <a:off x="2450592" y="2121408"/>
            <a:ext cx="902208" cy="292608"/>
          </a:xfrm>
          <a:custGeom>
            <a:avLst/>
            <a:gdLst>
              <a:gd name="connsiteX0" fmla="*/ 902208 w 902208"/>
              <a:gd name="connsiteY0" fmla="*/ 292608 h 292608"/>
              <a:gd name="connsiteX1" fmla="*/ 524256 w 902208"/>
              <a:gd name="connsiteY1" fmla="*/ 109728 h 292608"/>
              <a:gd name="connsiteX2" fmla="*/ 0 w 902208"/>
              <a:gd name="connsiteY2" fmla="*/ 0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2208" h="292608">
                <a:moveTo>
                  <a:pt x="902208" y="292608"/>
                </a:moveTo>
                <a:cubicBezTo>
                  <a:pt x="788416" y="225552"/>
                  <a:pt x="674624" y="158496"/>
                  <a:pt x="524256" y="109728"/>
                </a:cubicBezTo>
                <a:cubicBezTo>
                  <a:pt x="373888" y="60960"/>
                  <a:pt x="186944" y="30480"/>
                  <a:pt x="0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Ellipse 50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 5"/>
          <p:cNvSpPr/>
          <p:nvPr/>
        </p:nvSpPr>
        <p:spPr>
          <a:xfrm>
            <a:off x="1873131" y="2377731"/>
            <a:ext cx="1479669" cy="962674"/>
          </a:xfrm>
          <a:custGeom>
            <a:avLst/>
            <a:gdLst>
              <a:gd name="connsiteX0" fmla="*/ 1479669 w 1479669"/>
              <a:gd name="connsiteY0" fmla="*/ 890016 h 962674"/>
              <a:gd name="connsiteX1" fmla="*/ 1077333 w 1479669"/>
              <a:gd name="connsiteY1" fmla="*/ 841248 h 962674"/>
              <a:gd name="connsiteX2" fmla="*/ 577461 w 1479669"/>
              <a:gd name="connsiteY2" fmla="*/ 938784 h 962674"/>
              <a:gd name="connsiteX3" fmla="*/ 248277 w 1479669"/>
              <a:gd name="connsiteY3" fmla="*/ 902208 h 962674"/>
              <a:gd name="connsiteX4" fmla="*/ 4437 w 1479669"/>
              <a:gd name="connsiteY4" fmla="*/ 329184 h 962674"/>
              <a:gd name="connsiteX5" fmla="*/ 114165 w 1479669"/>
              <a:gd name="connsiteY5" fmla="*/ 0 h 96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9669" h="962674">
                <a:moveTo>
                  <a:pt x="1479669" y="890016"/>
                </a:moveTo>
                <a:cubicBezTo>
                  <a:pt x="1353685" y="861568"/>
                  <a:pt x="1227701" y="833120"/>
                  <a:pt x="1077333" y="841248"/>
                </a:cubicBezTo>
                <a:cubicBezTo>
                  <a:pt x="926965" y="849376"/>
                  <a:pt x="715637" y="928624"/>
                  <a:pt x="577461" y="938784"/>
                </a:cubicBezTo>
                <a:cubicBezTo>
                  <a:pt x="439285" y="948944"/>
                  <a:pt x="343781" y="1003808"/>
                  <a:pt x="248277" y="902208"/>
                </a:cubicBezTo>
                <a:cubicBezTo>
                  <a:pt x="152773" y="800608"/>
                  <a:pt x="26789" y="479552"/>
                  <a:pt x="4437" y="329184"/>
                </a:cubicBezTo>
                <a:cubicBezTo>
                  <a:pt x="-17915" y="178816"/>
                  <a:pt x="48125" y="89408"/>
                  <a:pt x="114165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Ellipse 37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TekstSylinder 41"/>
          <p:cNvSpPr txBox="1"/>
          <p:nvPr/>
        </p:nvSpPr>
        <p:spPr>
          <a:xfrm>
            <a:off x="3545618" y="1922821"/>
            <a:ext cx="439356" cy="2573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1: 39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3498660" y="2340048"/>
            <a:ext cx="439356" cy="2573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1: 31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43" name="TekstSylinder 42"/>
          <p:cNvSpPr txBox="1"/>
          <p:nvPr/>
        </p:nvSpPr>
        <p:spPr>
          <a:xfrm>
            <a:off x="3104352" y="2664886"/>
            <a:ext cx="439356" cy="2573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1: 38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44" name="TekstSylinder 43"/>
          <p:cNvSpPr txBox="1"/>
          <p:nvPr/>
        </p:nvSpPr>
        <p:spPr>
          <a:xfrm>
            <a:off x="2673017" y="3146623"/>
            <a:ext cx="439356" cy="2573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1: 40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45" name="TekstSylinder 44"/>
          <p:cNvSpPr txBox="1"/>
          <p:nvPr/>
        </p:nvSpPr>
        <p:spPr>
          <a:xfrm>
            <a:off x="3552220" y="1741549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1a</a:t>
            </a:r>
          </a:p>
        </p:txBody>
      </p:sp>
      <p:sp>
        <p:nvSpPr>
          <p:cNvPr id="46" name="TekstSylinder 45"/>
          <p:cNvSpPr txBox="1"/>
          <p:nvPr/>
        </p:nvSpPr>
        <p:spPr>
          <a:xfrm>
            <a:off x="3390723" y="2147434"/>
            <a:ext cx="479155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b="1" dirty="0" smtClean="0"/>
              <a:t>Alt. 1b</a:t>
            </a:r>
            <a:endParaRPr lang="nb-NO" sz="1000" b="1" dirty="0"/>
          </a:p>
        </p:txBody>
      </p:sp>
      <p:sp>
        <p:nvSpPr>
          <p:cNvPr id="48" name="TekstSylinder 47"/>
          <p:cNvSpPr txBox="1"/>
          <p:nvPr/>
        </p:nvSpPr>
        <p:spPr>
          <a:xfrm>
            <a:off x="2693113" y="2965928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2a</a:t>
            </a:r>
          </a:p>
        </p:txBody>
      </p:sp>
      <p:sp>
        <p:nvSpPr>
          <p:cNvPr id="49" name="TekstSylinder 48"/>
          <p:cNvSpPr txBox="1"/>
          <p:nvPr/>
        </p:nvSpPr>
        <p:spPr>
          <a:xfrm>
            <a:off x="3001439" y="2481100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2b</a:t>
            </a:r>
          </a:p>
        </p:txBody>
      </p:sp>
      <p:sp>
        <p:nvSpPr>
          <p:cNvPr id="5" name="Frihåndsform 4"/>
          <p:cNvSpPr/>
          <p:nvPr/>
        </p:nvSpPr>
        <p:spPr>
          <a:xfrm>
            <a:off x="3340608" y="3177913"/>
            <a:ext cx="3256383" cy="3247271"/>
          </a:xfrm>
          <a:custGeom>
            <a:avLst/>
            <a:gdLst>
              <a:gd name="connsiteX0" fmla="*/ 3194304 w 3256383"/>
              <a:gd name="connsiteY0" fmla="*/ 3247271 h 3247271"/>
              <a:gd name="connsiteX1" fmla="*/ 3230880 w 3256383"/>
              <a:gd name="connsiteY1" fmla="*/ 2796167 h 3247271"/>
              <a:gd name="connsiteX2" fmla="*/ 3255264 w 3256383"/>
              <a:gd name="connsiteY2" fmla="*/ 2357255 h 3247271"/>
              <a:gd name="connsiteX3" fmla="*/ 3194304 w 3256383"/>
              <a:gd name="connsiteY3" fmla="*/ 2076839 h 3247271"/>
              <a:gd name="connsiteX4" fmla="*/ 3133344 w 3256383"/>
              <a:gd name="connsiteY4" fmla="*/ 1832999 h 3247271"/>
              <a:gd name="connsiteX5" fmla="*/ 2974848 w 3256383"/>
              <a:gd name="connsiteY5" fmla="*/ 1759847 h 3247271"/>
              <a:gd name="connsiteX6" fmla="*/ 2548128 w 3256383"/>
              <a:gd name="connsiteY6" fmla="*/ 1406279 h 3247271"/>
              <a:gd name="connsiteX7" fmla="*/ 2340864 w 3256383"/>
              <a:gd name="connsiteY7" fmla="*/ 1308743 h 3247271"/>
              <a:gd name="connsiteX8" fmla="*/ 2206752 w 3256383"/>
              <a:gd name="connsiteY8" fmla="*/ 1003943 h 3247271"/>
              <a:gd name="connsiteX9" fmla="*/ 2011680 w 3256383"/>
              <a:gd name="connsiteY9" fmla="*/ 625991 h 3247271"/>
              <a:gd name="connsiteX10" fmla="*/ 2036064 w 3256383"/>
              <a:gd name="connsiteY10" fmla="*/ 430919 h 3247271"/>
              <a:gd name="connsiteX11" fmla="*/ 1828800 w 3256383"/>
              <a:gd name="connsiteY11" fmla="*/ 211463 h 3247271"/>
              <a:gd name="connsiteX12" fmla="*/ 1694688 w 3256383"/>
              <a:gd name="connsiteY12" fmla="*/ 126119 h 3247271"/>
              <a:gd name="connsiteX13" fmla="*/ 1121664 w 3256383"/>
              <a:gd name="connsiteY13" fmla="*/ 28583 h 3247271"/>
              <a:gd name="connsiteX14" fmla="*/ 731520 w 3256383"/>
              <a:gd name="connsiteY14" fmla="*/ 4199 h 3247271"/>
              <a:gd name="connsiteX15" fmla="*/ 0 w 3256383"/>
              <a:gd name="connsiteY15" fmla="*/ 101735 h 324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56383" h="3247271">
                <a:moveTo>
                  <a:pt x="3194304" y="3247271"/>
                </a:moveTo>
                <a:cubicBezTo>
                  <a:pt x="3207512" y="3095887"/>
                  <a:pt x="3220720" y="2944503"/>
                  <a:pt x="3230880" y="2796167"/>
                </a:cubicBezTo>
                <a:cubicBezTo>
                  <a:pt x="3241040" y="2647831"/>
                  <a:pt x="3261360" y="2477143"/>
                  <a:pt x="3255264" y="2357255"/>
                </a:cubicBezTo>
                <a:cubicBezTo>
                  <a:pt x="3249168" y="2237367"/>
                  <a:pt x="3214624" y="2164215"/>
                  <a:pt x="3194304" y="2076839"/>
                </a:cubicBezTo>
                <a:cubicBezTo>
                  <a:pt x="3173984" y="1989463"/>
                  <a:pt x="3169920" y="1885831"/>
                  <a:pt x="3133344" y="1832999"/>
                </a:cubicBezTo>
                <a:cubicBezTo>
                  <a:pt x="3096768" y="1780167"/>
                  <a:pt x="3072384" y="1830967"/>
                  <a:pt x="2974848" y="1759847"/>
                </a:cubicBezTo>
                <a:cubicBezTo>
                  <a:pt x="2877312" y="1688727"/>
                  <a:pt x="2653792" y="1481463"/>
                  <a:pt x="2548128" y="1406279"/>
                </a:cubicBezTo>
                <a:cubicBezTo>
                  <a:pt x="2442464" y="1331095"/>
                  <a:pt x="2397760" y="1375799"/>
                  <a:pt x="2340864" y="1308743"/>
                </a:cubicBezTo>
                <a:cubicBezTo>
                  <a:pt x="2283968" y="1241687"/>
                  <a:pt x="2261616" y="1117735"/>
                  <a:pt x="2206752" y="1003943"/>
                </a:cubicBezTo>
                <a:cubicBezTo>
                  <a:pt x="2151888" y="890151"/>
                  <a:pt x="2040128" y="721495"/>
                  <a:pt x="2011680" y="625991"/>
                </a:cubicBezTo>
                <a:cubicBezTo>
                  <a:pt x="1983232" y="530487"/>
                  <a:pt x="2066544" y="500007"/>
                  <a:pt x="2036064" y="430919"/>
                </a:cubicBezTo>
                <a:cubicBezTo>
                  <a:pt x="2005584" y="361831"/>
                  <a:pt x="1885696" y="262263"/>
                  <a:pt x="1828800" y="211463"/>
                </a:cubicBezTo>
                <a:cubicBezTo>
                  <a:pt x="1771904" y="160663"/>
                  <a:pt x="1812544" y="156599"/>
                  <a:pt x="1694688" y="126119"/>
                </a:cubicBezTo>
                <a:cubicBezTo>
                  <a:pt x="1576832" y="95639"/>
                  <a:pt x="1282192" y="48903"/>
                  <a:pt x="1121664" y="28583"/>
                </a:cubicBezTo>
                <a:cubicBezTo>
                  <a:pt x="961136" y="8263"/>
                  <a:pt x="918464" y="-7993"/>
                  <a:pt x="731520" y="4199"/>
                </a:cubicBezTo>
                <a:cubicBezTo>
                  <a:pt x="544576" y="16391"/>
                  <a:pt x="0" y="101735"/>
                  <a:pt x="0" y="101735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TekstSylinder 49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rihåndsform 7"/>
          <p:cNvSpPr/>
          <p:nvPr/>
        </p:nvSpPr>
        <p:spPr>
          <a:xfrm>
            <a:off x="3933022" y="2291508"/>
            <a:ext cx="1295924" cy="1158828"/>
          </a:xfrm>
          <a:custGeom>
            <a:avLst/>
            <a:gdLst>
              <a:gd name="connsiteX0" fmla="*/ 1288973 w 1292923"/>
              <a:gd name="connsiteY0" fmla="*/ 1112704 h 1112704"/>
              <a:gd name="connsiteX1" fmla="*/ 1277956 w 1292923"/>
              <a:gd name="connsiteY1" fmla="*/ 837282 h 1112704"/>
              <a:gd name="connsiteX2" fmla="*/ 1167788 w 1292923"/>
              <a:gd name="connsiteY2" fmla="*/ 440675 h 1112704"/>
              <a:gd name="connsiteX3" fmla="*/ 1024568 w 1292923"/>
              <a:gd name="connsiteY3" fmla="*/ 319490 h 1112704"/>
              <a:gd name="connsiteX4" fmla="*/ 627961 w 1292923"/>
              <a:gd name="connsiteY4" fmla="*/ 220338 h 1112704"/>
              <a:gd name="connsiteX5" fmla="*/ 0 w 1292923"/>
              <a:gd name="connsiteY5" fmla="*/ 0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923" h="1112704">
                <a:moveTo>
                  <a:pt x="1288973" y="1112704"/>
                </a:moveTo>
                <a:cubicBezTo>
                  <a:pt x="1293563" y="1030995"/>
                  <a:pt x="1298153" y="949287"/>
                  <a:pt x="1277956" y="837282"/>
                </a:cubicBezTo>
                <a:cubicBezTo>
                  <a:pt x="1257759" y="725277"/>
                  <a:pt x="1210019" y="526973"/>
                  <a:pt x="1167788" y="440675"/>
                </a:cubicBezTo>
                <a:cubicBezTo>
                  <a:pt x="1125557" y="354377"/>
                  <a:pt x="1114539" y="356213"/>
                  <a:pt x="1024568" y="319490"/>
                </a:cubicBezTo>
                <a:cubicBezTo>
                  <a:pt x="934597" y="282767"/>
                  <a:pt x="798722" y="273586"/>
                  <a:pt x="627961" y="220338"/>
                </a:cubicBezTo>
                <a:cubicBezTo>
                  <a:pt x="457200" y="167090"/>
                  <a:pt x="228600" y="83545"/>
                  <a:pt x="0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2" name="Ellipse 51"/>
          <p:cNvSpPr/>
          <p:nvPr/>
        </p:nvSpPr>
        <p:spPr>
          <a:xfrm>
            <a:off x="6442085" y="635823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17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  <a:noFill/>
          <a:ln w="31750"/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kstSylinder 62"/>
          <p:cNvSpPr txBox="1"/>
          <p:nvPr/>
        </p:nvSpPr>
        <p:spPr>
          <a:xfrm rot="799163">
            <a:off x="4066539" y="2193267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i="1" dirty="0" smtClean="0"/>
              <a:t>Hardangertunnel</a:t>
            </a:r>
            <a:endParaRPr lang="nb-NO" sz="1000" i="1" dirty="0"/>
          </a:p>
        </p:txBody>
      </p:sp>
      <p:sp>
        <p:nvSpPr>
          <p:cNvPr id="64" name="TekstSylinder 63"/>
          <p:cNvSpPr txBox="1"/>
          <p:nvPr/>
        </p:nvSpPr>
        <p:spPr>
          <a:xfrm>
            <a:off x="3166808" y="3270492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TekstSylinder 64"/>
          <p:cNvSpPr txBox="1"/>
          <p:nvPr/>
        </p:nvSpPr>
        <p:spPr>
          <a:xfrm>
            <a:off x="1307350" y="3340405"/>
            <a:ext cx="1794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E39, kryss Endelausmarka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9275363" y="27644"/>
            <a:ext cx="252434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Reisetider Bergen – E134</a:t>
            </a:r>
          </a:p>
          <a:p>
            <a:r>
              <a:rPr lang="nb-NO" dirty="0" smtClean="0"/>
              <a:t>Med ferje Jondal</a:t>
            </a:r>
          </a:p>
        </p:txBody>
      </p:sp>
      <p:sp>
        <p:nvSpPr>
          <p:cNvPr id="7" name="Frihåndsform 6"/>
          <p:cNvSpPr/>
          <p:nvPr/>
        </p:nvSpPr>
        <p:spPr>
          <a:xfrm>
            <a:off x="3248161" y="2403231"/>
            <a:ext cx="182345" cy="879231"/>
          </a:xfrm>
          <a:custGeom>
            <a:avLst/>
            <a:gdLst>
              <a:gd name="connsiteX0" fmla="*/ 104639 w 182345"/>
              <a:gd name="connsiteY0" fmla="*/ 879231 h 879231"/>
              <a:gd name="connsiteX1" fmla="*/ 22577 w 182345"/>
              <a:gd name="connsiteY1" fmla="*/ 797169 h 879231"/>
              <a:gd name="connsiteX2" fmla="*/ 10854 w 182345"/>
              <a:gd name="connsiteY2" fmla="*/ 504092 h 879231"/>
              <a:gd name="connsiteX3" fmla="*/ 163254 w 182345"/>
              <a:gd name="connsiteY3" fmla="*/ 222738 h 879231"/>
              <a:gd name="connsiteX4" fmla="*/ 174977 w 182345"/>
              <a:gd name="connsiteY4" fmla="*/ 128954 h 879231"/>
              <a:gd name="connsiteX5" fmla="*/ 116362 w 182345"/>
              <a:gd name="connsiteY5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345" h="879231">
                <a:moveTo>
                  <a:pt x="104639" y="879231"/>
                </a:moveTo>
                <a:cubicBezTo>
                  <a:pt x="71423" y="869461"/>
                  <a:pt x="38208" y="859692"/>
                  <a:pt x="22577" y="797169"/>
                </a:cubicBezTo>
                <a:cubicBezTo>
                  <a:pt x="6946" y="734646"/>
                  <a:pt x="-12592" y="599830"/>
                  <a:pt x="10854" y="504092"/>
                </a:cubicBezTo>
                <a:cubicBezTo>
                  <a:pt x="34300" y="408354"/>
                  <a:pt x="135900" y="285261"/>
                  <a:pt x="163254" y="222738"/>
                </a:cubicBezTo>
                <a:cubicBezTo>
                  <a:pt x="190608" y="160215"/>
                  <a:pt x="182792" y="166077"/>
                  <a:pt x="174977" y="128954"/>
                </a:cubicBezTo>
                <a:cubicBezTo>
                  <a:pt x="167162" y="91831"/>
                  <a:pt x="141762" y="45915"/>
                  <a:pt x="116362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2523744" y="1780032"/>
            <a:ext cx="1414272" cy="487680"/>
          </a:xfrm>
          <a:custGeom>
            <a:avLst/>
            <a:gdLst>
              <a:gd name="connsiteX0" fmla="*/ 1414272 w 1414272"/>
              <a:gd name="connsiteY0" fmla="*/ 487680 h 487680"/>
              <a:gd name="connsiteX1" fmla="*/ 1231392 w 1414272"/>
              <a:gd name="connsiteY1" fmla="*/ 341376 h 487680"/>
              <a:gd name="connsiteX2" fmla="*/ 1085088 w 1414272"/>
              <a:gd name="connsiteY2" fmla="*/ 304800 h 487680"/>
              <a:gd name="connsiteX3" fmla="*/ 853440 w 1414272"/>
              <a:gd name="connsiteY3" fmla="*/ 316992 h 487680"/>
              <a:gd name="connsiteX4" fmla="*/ 694944 w 1414272"/>
              <a:gd name="connsiteY4" fmla="*/ 73152 h 487680"/>
              <a:gd name="connsiteX5" fmla="*/ 353568 w 1414272"/>
              <a:gd name="connsiteY5" fmla="*/ 60960 h 487680"/>
              <a:gd name="connsiteX6" fmla="*/ 0 w 1414272"/>
              <a:gd name="connsiteY6" fmla="*/ 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4272" h="487680">
                <a:moveTo>
                  <a:pt x="1414272" y="487680"/>
                </a:moveTo>
                <a:cubicBezTo>
                  <a:pt x="1350264" y="429768"/>
                  <a:pt x="1286256" y="371856"/>
                  <a:pt x="1231392" y="341376"/>
                </a:cubicBezTo>
                <a:cubicBezTo>
                  <a:pt x="1176528" y="310896"/>
                  <a:pt x="1148080" y="308864"/>
                  <a:pt x="1085088" y="304800"/>
                </a:cubicBezTo>
                <a:cubicBezTo>
                  <a:pt x="1022096" y="300736"/>
                  <a:pt x="918464" y="355600"/>
                  <a:pt x="853440" y="316992"/>
                </a:cubicBezTo>
                <a:cubicBezTo>
                  <a:pt x="788416" y="278384"/>
                  <a:pt x="778256" y="115824"/>
                  <a:pt x="694944" y="73152"/>
                </a:cubicBezTo>
                <a:cubicBezTo>
                  <a:pt x="611632" y="30480"/>
                  <a:pt x="469392" y="73152"/>
                  <a:pt x="353568" y="60960"/>
                </a:cubicBezTo>
                <a:cubicBezTo>
                  <a:pt x="237744" y="48768"/>
                  <a:pt x="118872" y="24384"/>
                  <a:pt x="0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Ellipse 46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3377184" y="2295748"/>
            <a:ext cx="573734" cy="106075"/>
          </a:xfrm>
          <a:custGeom>
            <a:avLst/>
            <a:gdLst>
              <a:gd name="connsiteX0" fmla="*/ 597408 w 597408"/>
              <a:gd name="connsiteY0" fmla="*/ 0 h 134112"/>
              <a:gd name="connsiteX1" fmla="*/ 316992 w 597408"/>
              <a:gd name="connsiteY1" fmla="*/ 60960 h 134112"/>
              <a:gd name="connsiteX2" fmla="*/ 0 w 597408"/>
              <a:gd name="connsiteY2" fmla="*/ 134112 h 13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408" h="134112">
                <a:moveTo>
                  <a:pt x="597408" y="0"/>
                </a:moveTo>
                <a:lnTo>
                  <a:pt x="316992" y="60960"/>
                </a:lnTo>
                <a:lnTo>
                  <a:pt x="0" y="134112"/>
                </a:ln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 14"/>
          <p:cNvSpPr/>
          <p:nvPr/>
        </p:nvSpPr>
        <p:spPr>
          <a:xfrm>
            <a:off x="2450592" y="2121408"/>
            <a:ext cx="902208" cy="292608"/>
          </a:xfrm>
          <a:custGeom>
            <a:avLst/>
            <a:gdLst>
              <a:gd name="connsiteX0" fmla="*/ 902208 w 902208"/>
              <a:gd name="connsiteY0" fmla="*/ 292608 h 292608"/>
              <a:gd name="connsiteX1" fmla="*/ 524256 w 902208"/>
              <a:gd name="connsiteY1" fmla="*/ 109728 h 292608"/>
              <a:gd name="connsiteX2" fmla="*/ 0 w 902208"/>
              <a:gd name="connsiteY2" fmla="*/ 0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2208" h="292608">
                <a:moveTo>
                  <a:pt x="902208" y="292608"/>
                </a:moveTo>
                <a:cubicBezTo>
                  <a:pt x="788416" y="225552"/>
                  <a:pt x="674624" y="158496"/>
                  <a:pt x="524256" y="109728"/>
                </a:cubicBezTo>
                <a:cubicBezTo>
                  <a:pt x="373888" y="60960"/>
                  <a:pt x="186944" y="30480"/>
                  <a:pt x="0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Ellipse 50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 5"/>
          <p:cNvSpPr/>
          <p:nvPr/>
        </p:nvSpPr>
        <p:spPr>
          <a:xfrm>
            <a:off x="1873131" y="2377731"/>
            <a:ext cx="1479669" cy="962674"/>
          </a:xfrm>
          <a:custGeom>
            <a:avLst/>
            <a:gdLst>
              <a:gd name="connsiteX0" fmla="*/ 1479669 w 1479669"/>
              <a:gd name="connsiteY0" fmla="*/ 890016 h 962674"/>
              <a:gd name="connsiteX1" fmla="*/ 1077333 w 1479669"/>
              <a:gd name="connsiteY1" fmla="*/ 841248 h 962674"/>
              <a:gd name="connsiteX2" fmla="*/ 577461 w 1479669"/>
              <a:gd name="connsiteY2" fmla="*/ 938784 h 962674"/>
              <a:gd name="connsiteX3" fmla="*/ 248277 w 1479669"/>
              <a:gd name="connsiteY3" fmla="*/ 902208 h 962674"/>
              <a:gd name="connsiteX4" fmla="*/ 4437 w 1479669"/>
              <a:gd name="connsiteY4" fmla="*/ 329184 h 962674"/>
              <a:gd name="connsiteX5" fmla="*/ 114165 w 1479669"/>
              <a:gd name="connsiteY5" fmla="*/ 0 h 96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9669" h="962674">
                <a:moveTo>
                  <a:pt x="1479669" y="890016"/>
                </a:moveTo>
                <a:cubicBezTo>
                  <a:pt x="1353685" y="861568"/>
                  <a:pt x="1227701" y="833120"/>
                  <a:pt x="1077333" y="841248"/>
                </a:cubicBezTo>
                <a:cubicBezTo>
                  <a:pt x="926965" y="849376"/>
                  <a:pt x="715637" y="928624"/>
                  <a:pt x="577461" y="938784"/>
                </a:cubicBezTo>
                <a:cubicBezTo>
                  <a:pt x="439285" y="948944"/>
                  <a:pt x="343781" y="1003808"/>
                  <a:pt x="248277" y="902208"/>
                </a:cubicBezTo>
                <a:cubicBezTo>
                  <a:pt x="152773" y="800608"/>
                  <a:pt x="26789" y="479552"/>
                  <a:pt x="4437" y="329184"/>
                </a:cubicBezTo>
                <a:cubicBezTo>
                  <a:pt x="-17915" y="178816"/>
                  <a:pt x="48125" y="89408"/>
                  <a:pt x="114165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Ellipse 37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5351290" y="3413760"/>
            <a:ext cx="1256847" cy="3023616"/>
          </a:xfrm>
          <a:custGeom>
            <a:avLst/>
            <a:gdLst>
              <a:gd name="connsiteX0" fmla="*/ 1183622 w 1256847"/>
              <a:gd name="connsiteY0" fmla="*/ 3023616 h 3023616"/>
              <a:gd name="connsiteX1" fmla="*/ 1256774 w 1256847"/>
              <a:gd name="connsiteY1" fmla="*/ 2682240 h 3023616"/>
              <a:gd name="connsiteX2" fmla="*/ 1195814 w 1256847"/>
              <a:gd name="connsiteY2" fmla="*/ 2401824 h 3023616"/>
              <a:gd name="connsiteX3" fmla="*/ 1122662 w 1256847"/>
              <a:gd name="connsiteY3" fmla="*/ 2023872 h 3023616"/>
              <a:gd name="connsiteX4" fmla="*/ 1122662 w 1256847"/>
              <a:gd name="connsiteY4" fmla="*/ 1731264 h 3023616"/>
              <a:gd name="connsiteX5" fmla="*/ 1134854 w 1256847"/>
              <a:gd name="connsiteY5" fmla="*/ 1621536 h 3023616"/>
              <a:gd name="connsiteX6" fmla="*/ 964166 w 1256847"/>
              <a:gd name="connsiteY6" fmla="*/ 1487424 h 3023616"/>
              <a:gd name="connsiteX7" fmla="*/ 610598 w 1256847"/>
              <a:gd name="connsiteY7" fmla="*/ 1219200 h 3023616"/>
              <a:gd name="connsiteX8" fmla="*/ 366758 w 1256847"/>
              <a:gd name="connsiteY8" fmla="*/ 1133856 h 3023616"/>
              <a:gd name="connsiteX9" fmla="*/ 305798 w 1256847"/>
              <a:gd name="connsiteY9" fmla="*/ 963168 h 3023616"/>
              <a:gd name="connsiteX10" fmla="*/ 86342 w 1256847"/>
              <a:gd name="connsiteY10" fmla="*/ 512064 h 3023616"/>
              <a:gd name="connsiteX11" fmla="*/ 998 w 1256847"/>
              <a:gd name="connsiteY11" fmla="*/ 329184 h 3023616"/>
              <a:gd name="connsiteX12" fmla="*/ 135110 w 1256847"/>
              <a:gd name="connsiteY12" fmla="*/ 146304 h 3023616"/>
              <a:gd name="connsiteX13" fmla="*/ 257030 w 1256847"/>
              <a:gd name="connsiteY13" fmla="*/ 0 h 302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56847" h="3023616">
                <a:moveTo>
                  <a:pt x="1183622" y="3023616"/>
                </a:moveTo>
                <a:cubicBezTo>
                  <a:pt x="1219182" y="2904744"/>
                  <a:pt x="1254742" y="2785872"/>
                  <a:pt x="1256774" y="2682240"/>
                </a:cubicBezTo>
                <a:cubicBezTo>
                  <a:pt x="1258806" y="2578608"/>
                  <a:pt x="1218166" y="2511552"/>
                  <a:pt x="1195814" y="2401824"/>
                </a:cubicBezTo>
                <a:cubicBezTo>
                  <a:pt x="1173462" y="2292096"/>
                  <a:pt x="1134854" y="2135632"/>
                  <a:pt x="1122662" y="2023872"/>
                </a:cubicBezTo>
                <a:cubicBezTo>
                  <a:pt x="1110470" y="1912112"/>
                  <a:pt x="1120630" y="1798320"/>
                  <a:pt x="1122662" y="1731264"/>
                </a:cubicBezTo>
                <a:cubicBezTo>
                  <a:pt x="1124694" y="1664208"/>
                  <a:pt x="1161270" y="1662176"/>
                  <a:pt x="1134854" y="1621536"/>
                </a:cubicBezTo>
                <a:cubicBezTo>
                  <a:pt x="1108438" y="1580896"/>
                  <a:pt x="964166" y="1487424"/>
                  <a:pt x="964166" y="1487424"/>
                </a:cubicBezTo>
                <a:cubicBezTo>
                  <a:pt x="876790" y="1420368"/>
                  <a:pt x="710166" y="1278128"/>
                  <a:pt x="610598" y="1219200"/>
                </a:cubicBezTo>
                <a:cubicBezTo>
                  <a:pt x="511030" y="1160272"/>
                  <a:pt x="417558" y="1176528"/>
                  <a:pt x="366758" y="1133856"/>
                </a:cubicBezTo>
                <a:cubicBezTo>
                  <a:pt x="315958" y="1091184"/>
                  <a:pt x="352534" y="1066800"/>
                  <a:pt x="305798" y="963168"/>
                </a:cubicBezTo>
                <a:cubicBezTo>
                  <a:pt x="259062" y="859536"/>
                  <a:pt x="137142" y="617728"/>
                  <a:pt x="86342" y="512064"/>
                </a:cubicBezTo>
                <a:cubicBezTo>
                  <a:pt x="35542" y="406400"/>
                  <a:pt x="-7130" y="390144"/>
                  <a:pt x="998" y="329184"/>
                </a:cubicBezTo>
                <a:cubicBezTo>
                  <a:pt x="9126" y="268224"/>
                  <a:pt x="92438" y="201168"/>
                  <a:pt x="135110" y="146304"/>
                </a:cubicBezTo>
                <a:cubicBezTo>
                  <a:pt x="177782" y="91440"/>
                  <a:pt x="217406" y="45720"/>
                  <a:pt x="257030" y="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Rett linje 10"/>
          <p:cNvCxnSpPr/>
          <p:nvPr/>
        </p:nvCxnSpPr>
        <p:spPr>
          <a:xfrm flipH="1" flipV="1">
            <a:off x="5242560" y="3132724"/>
            <a:ext cx="360163" cy="264629"/>
          </a:xfrm>
          <a:prstGeom prst="line">
            <a:avLst/>
          </a:prstGeom>
          <a:noFill/>
          <a:ln w="317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Frihåndsform 17"/>
          <p:cNvSpPr/>
          <p:nvPr/>
        </p:nvSpPr>
        <p:spPr>
          <a:xfrm>
            <a:off x="3925824" y="2293742"/>
            <a:ext cx="1410331" cy="803026"/>
          </a:xfrm>
          <a:custGeom>
            <a:avLst/>
            <a:gdLst>
              <a:gd name="connsiteX0" fmla="*/ 1341120 w 1410331"/>
              <a:gd name="connsiteY0" fmla="*/ 803026 h 803026"/>
              <a:gd name="connsiteX1" fmla="*/ 1389888 w 1410331"/>
              <a:gd name="connsiteY1" fmla="*/ 644530 h 803026"/>
              <a:gd name="connsiteX2" fmla="*/ 1402080 w 1410331"/>
              <a:gd name="connsiteY2" fmla="*/ 449458 h 803026"/>
              <a:gd name="connsiteX3" fmla="*/ 1267968 w 1410331"/>
              <a:gd name="connsiteY3" fmla="*/ 278770 h 803026"/>
              <a:gd name="connsiteX4" fmla="*/ 987552 w 1410331"/>
              <a:gd name="connsiteY4" fmla="*/ 266578 h 803026"/>
              <a:gd name="connsiteX5" fmla="*/ 207264 w 1410331"/>
              <a:gd name="connsiteY5" fmla="*/ 22738 h 803026"/>
              <a:gd name="connsiteX6" fmla="*/ 0 w 1410331"/>
              <a:gd name="connsiteY6" fmla="*/ 10546 h 80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331" h="803026">
                <a:moveTo>
                  <a:pt x="1341120" y="803026"/>
                </a:moveTo>
                <a:cubicBezTo>
                  <a:pt x="1360424" y="753242"/>
                  <a:pt x="1379728" y="703458"/>
                  <a:pt x="1389888" y="644530"/>
                </a:cubicBezTo>
                <a:cubicBezTo>
                  <a:pt x="1400048" y="585602"/>
                  <a:pt x="1422400" y="510418"/>
                  <a:pt x="1402080" y="449458"/>
                </a:cubicBezTo>
                <a:cubicBezTo>
                  <a:pt x="1381760" y="388498"/>
                  <a:pt x="1337056" y="309250"/>
                  <a:pt x="1267968" y="278770"/>
                </a:cubicBezTo>
                <a:cubicBezTo>
                  <a:pt x="1198880" y="248290"/>
                  <a:pt x="1164336" y="309250"/>
                  <a:pt x="987552" y="266578"/>
                </a:cubicBezTo>
                <a:cubicBezTo>
                  <a:pt x="810768" y="223906"/>
                  <a:pt x="371856" y="65410"/>
                  <a:pt x="207264" y="22738"/>
                </a:cubicBezTo>
                <a:cubicBezTo>
                  <a:pt x="42672" y="-19934"/>
                  <a:pt x="0" y="10546"/>
                  <a:pt x="0" y="10546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TekstSylinder 41"/>
          <p:cNvSpPr txBox="1"/>
          <p:nvPr/>
        </p:nvSpPr>
        <p:spPr>
          <a:xfrm>
            <a:off x="3545618" y="1922821"/>
            <a:ext cx="439356" cy="2573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2: 16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3498660" y="2340048"/>
            <a:ext cx="439356" cy="2573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2</a:t>
            </a:r>
            <a:r>
              <a:rPr lang="nb-NO" sz="1200" dirty="0" smtClean="0">
                <a:solidFill>
                  <a:schemeClr val="bg1"/>
                </a:solidFill>
              </a:rPr>
              <a:t>: 08</a:t>
            </a:r>
          </a:p>
        </p:txBody>
      </p:sp>
      <p:sp>
        <p:nvSpPr>
          <p:cNvPr id="43" name="TekstSylinder 42"/>
          <p:cNvSpPr txBox="1"/>
          <p:nvPr/>
        </p:nvSpPr>
        <p:spPr>
          <a:xfrm>
            <a:off x="3104352" y="2664886"/>
            <a:ext cx="439356" cy="2573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2</a:t>
            </a:r>
            <a:r>
              <a:rPr lang="nb-NO" sz="1200" dirty="0" smtClean="0">
                <a:solidFill>
                  <a:schemeClr val="bg1"/>
                </a:solidFill>
              </a:rPr>
              <a:t>: 27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44" name="TekstSylinder 43"/>
          <p:cNvSpPr txBox="1"/>
          <p:nvPr/>
        </p:nvSpPr>
        <p:spPr>
          <a:xfrm>
            <a:off x="2673017" y="3146623"/>
            <a:ext cx="439356" cy="2573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2</a:t>
            </a:r>
            <a:r>
              <a:rPr lang="nb-NO" sz="1200" dirty="0" smtClean="0">
                <a:solidFill>
                  <a:schemeClr val="bg1"/>
                </a:solidFill>
              </a:rPr>
              <a:t>: 29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45" name="TekstSylinder 44"/>
          <p:cNvSpPr txBox="1"/>
          <p:nvPr/>
        </p:nvSpPr>
        <p:spPr>
          <a:xfrm>
            <a:off x="3552220" y="1741549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1a</a:t>
            </a:r>
          </a:p>
        </p:txBody>
      </p:sp>
      <p:sp>
        <p:nvSpPr>
          <p:cNvPr id="46" name="TekstSylinder 45"/>
          <p:cNvSpPr txBox="1"/>
          <p:nvPr/>
        </p:nvSpPr>
        <p:spPr>
          <a:xfrm>
            <a:off x="3390723" y="2147434"/>
            <a:ext cx="479155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b="1" dirty="0" smtClean="0"/>
              <a:t>Alt. 1b</a:t>
            </a:r>
            <a:endParaRPr lang="nb-NO" sz="1000" b="1" dirty="0"/>
          </a:p>
        </p:txBody>
      </p:sp>
      <p:sp>
        <p:nvSpPr>
          <p:cNvPr id="48" name="TekstSylinder 47"/>
          <p:cNvSpPr txBox="1"/>
          <p:nvPr/>
        </p:nvSpPr>
        <p:spPr>
          <a:xfrm>
            <a:off x="2693113" y="2965928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2a</a:t>
            </a:r>
          </a:p>
        </p:txBody>
      </p:sp>
      <p:sp>
        <p:nvSpPr>
          <p:cNvPr id="49" name="TekstSylinder 48"/>
          <p:cNvSpPr txBox="1"/>
          <p:nvPr/>
        </p:nvSpPr>
        <p:spPr>
          <a:xfrm>
            <a:off x="3001439" y="2481100"/>
            <a:ext cx="532034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dirty="0"/>
              <a:t>Alt. 2b</a:t>
            </a:r>
          </a:p>
        </p:txBody>
      </p:sp>
      <p:sp>
        <p:nvSpPr>
          <p:cNvPr id="5" name="Frihåndsform 4"/>
          <p:cNvSpPr/>
          <p:nvPr/>
        </p:nvSpPr>
        <p:spPr>
          <a:xfrm>
            <a:off x="3322320" y="3154680"/>
            <a:ext cx="1935480" cy="282001"/>
          </a:xfrm>
          <a:custGeom>
            <a:avLst/>
            <a:gdLst>
              <a:gd name="connsiteX0" fmla="*/ 1935480 w 1935480"/>
              <a:gd name="connsiteY0" fmla="*/ 0 h 282001"/>
              <a:gd name="connsiteX1" fmla="*/ 1783080 w 1935480"/>
              <a:gd name="connsiteY1" fmla="*/ 213360 h 282001"/>
              <a:gd name="connsiteX2" fmla="*/ 1706880 w 1935480"/>
              <a:gd name="connsiteY2" fmla="*/ 274320 h 282001"/>
              <a:gd name="connsiteX3" fmla="*/ 1493520 w 1935480"/>
              <a:gd name="connsiteY3" fmla="*/ 259080 h 282001"/>
              <a:gd name="connsiteX4" fmla="*/ 1356360 w 1935480"/>
              <a:gd name="connsiteY4" fmla="*/ 76200 h 282001"/>
              <a:gd name="connsiteX5" fmla="*/ 1036320 w 1935480"/>
              <a:gd name="connsiteY5" fmla="*/ 15240 h 282001"/>
              <a:gd name="connsiteX6" fmla="*/ 579120 w 1935480"/>
              <a:gd name="connsiteY6" fmla="*/ 30480 h 282001"/>
              <a:gd name="connsiteX7" fmla="*/ 259080 w 1935480"/>
              <a:gd name="connsiteY7" fmla="*/ 121920 h 282001"/>
              <a:gd name="connsiteX8" fmla="*/ 91440 w 1935480"/>
              <a:gd name="connsiteY8" fmla="*/ 137160 h 282001"/>
              <a:gd name="connsiteX9" fmla="*/ 0 w 1935480"/>
              <a:gd name="connsiteY9" fmla="*/ 91440 h 28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5480" h="282001">
                <a:moveTo>
                  <a:pt x="1935480" y="0"/>
                </a:moveTo>
                <a:cubicBezTo>
                  <a:pt x="1878330" y="83820"/>
                  <a:pt x="1821180" y="167640"/>
                  <a:pt x="1783080" y="213360"/>
                </a:cubicBezTo>
                <a:cubicBezTo>
                  <a:pt x="1744980" y="259080"/>
                  <a:pt x="1755140" y="266700"/>
                  <a:pt x="1706880" y="274320"/>
                </a:cubicBezTo>
                <a:cubicBezTo>
                  <a:pt x="1658620" y="281940"/>
                  <a:pt x="1551940" y="292100"/>
                  <a:pt x="1493520" y="259080"/>
                </a:cubicBezTo>
                <a:cubicBezTo>
                  <a:pt x="1435100" y="226060"/>
                  <a:pt x="1432560" y="116840"/>
                  <a:pt x="1356360" y="76200"/>
                </a:cubicBezTo>
                <a:cubicBezTo>
                  <a:pt x="1280160" y="35560"/>
                  <a:pt x="1165860" y="22860"/>
                  <a:pt x="1036320" y="15240"/>
                </a:cubicBezTo>
                <a:cubicBezTo>
                  <a:pt x="906780" y="7620"/>
                  <a:pt x="708660" y="12700"/>
                  <a:pt x="579120" y="30480"/>
                </a:cubicBezTo>
                <a:cubicBezTo>
                  <a:pt x="449580" y="48260"/>
                  <a:pt x="340360" y="104140"/>
                  <a:pt x="259080" y="121920"/>
                </a:cubicBezTo>
                <a:cubicBezTo>
                  <a:pt x="177800" y="139700"/>
                  <a:pt x="134620" y="142240"/>
                  <a:pt x="91440" y="137160"/>
                </a:cubicBezTo>
                <a:cubicBezTo>
                  <a:pt x="48260" y="132080"/>
                  <a:pt x="24130" y="111760"/>
                  <a:pt x="0" y="9144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Ellipse 49"/>
          <p:cNvSpPr/>
          <p:nvPr/>
        </p:nvSpPr>
        <p:spPr>
          <a:xfrm>
            <a:off x="6442085" y="635823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2" name="TekstSylinder 51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7" name="Frihåndsform 6"/>
          <p:cNvSpPr/>
          <p:nvPr/>
        </p:nvSpPr>
        <p:spPr>
          <a:xfrm>
            <a:off x="1543618" y="6286500"/>
            <a:ext cx="647132" cy="2028825"/>
          </a:xfrm>
          <a:custGeom>
            <a:avLst/>
            <a:gdLst>
              <a:gd name="connsiteX0" fmla="*/ 161357 w 647132"/>
              <a:gd name="connsiteY0" fmla="*/ 2028825 h 2028825"/>
              <a:gd name="connsiteX1" fmla="*/ 208982 w 647132"/>
              <a:gd name="connsiteY1" fmla="*/ 1866900 h 2028825"/>
              <a:gd name="connsiteX2" fmla="*/ 180407 w 647132"/>
              <a:gd name="connsiteY2" fmla="*/ 1552575 h 2028825"/>
              <a:gd name="connsiteX3" fmla="*/ 266132 w 647132"/>
              <a:gd name="connsiteY3" fmla="*/ 1362075 h 2028825"/>
              <a:gd name="connsiteX4" fmla="*/ 28007 w 647132"/>
              <a:gd name="connsiteY4" fmla="*/ 1009650 h 2028825"/>
              <a:gd name="connsiteX5" fmla="*/ 28007 w 647132"/>
              <a:gd name="connsiteY5" fmla="*/ 847725 h 2028825"/>
              <a:gd name="connsiteX6" fmla="*/ 237557 w 647132"/>
              <a:gd name="connsiteY6" fmla="*/ 790575 h 2028825"/>
              <a:gd name="connsiteX7" fmla="*/ 447107 w 647132"/>
              <a:gd name="connsiteY7" fmla="*/ 581025 h 2028825"/>
              <a:gd name="connsiteX8" fmla="*/ 580457 w 647132"/>
              <a:gd name="connsiteY8" fmla="*/ 314325 h 2028825"/>
              <a:gd name="connsiteX9" fmla="*/ 647132 w 647132"/>
              <a:gd name="connsiteY9" fmla="*/ 0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132" h="2028825">
                <a:moveTo>
                  <a:pt x="161357" y="2028825"/>
                </a:moveTo>
                <a:cubicBezTo>
                  <a:pt x="183582" y="1987550"/>
                  <a:pt x="205807" y="1946275"/>
                  <a:pt x="208982" y="1866900"/>
                </a:cubicBezTo>
                <a:cubicBezTo>
                  <a:pt x="212157" y="1787525"/>
                  <a:pt x="170882" y="1636712"/>
                  <a:pt x="180407" y="1552575"/>
                </a:cubicBezTo>
                <a:cubicBezTo>
                  <a:pt x="189932" y="1468437"/>
                  <a:pt x="291532" y="1452563"/>
                  <a:pt x="266132" y="1362075"/>
                </a:cubicBezTo>
                <a:cubicBezTo>
                  <a:pt x="240732" y="1271587"/>
                  <a:pt x="67694" y="1095375"/>
                  <a:pt x="28007" y="1009650"/>
                </a:cubicBezTo>
                <a:cubicBezTo>
                  <a:pt x="-11680" y="923925"/>
                  <a:pt x="-6918" y="884237"/>
                  <a:pt x="28007" y="847725"/>
                </a:cubicBezTo>
                <a:cubicBezTo>
                  <a:pt x="62932" y="811213"/>
                  <a:pt x="167707" y="835025"/>
                  <a:pt x="237557" y="790575"/>
                </a:cubicBezTo>
                <a:cubicBezTo>
                  <a:pt x="307407" y="746125"/>
                  <a:pt x="389957" y="660400"/>
                  <a:pt x="447107" y="581025"/>
                </a:cubicBezTo>
                <a:cubicBezTo>
                  <a:pt x="504257" y="501650"/>
                  <a:pt x="547120" y="411162"/>
                  <a:pt x="580457" y="314325"/>
                </a:cubicBezTo>
                <a:cubicBezTo>
                  <a:pt x="613795" y="217487"/>
                  <a:pt x="630463" y="108743"/>
                  <a:pt x="647132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ihåndsform 16"/>
          <p:cNvSpPr/>
          <p:nvPr/>
        </p:nvSpPr>
        <p:spPr>
          <a:xfrm>
            <a:off x="8115300" y="2121454"/>
            <a:ext cx="2266950" cy="1002746"/>
          </a:xfrm>
          <a:custGeom>
            <a:avLst/>
            <a:gdLst>
              <a:gd name="connsiteX0" fmla="*/ 0 w 2266950"/>
              <a:gd name="connsiteY0" fmla="*/ 2621 h 1002746"/>
              <a:gd name="connsiteX1" fmla="*/ 219075 w 2266950"/>
              <a:gd name="connsiteY1" fmla="*/ 40721 h 1002746"/>
              <a:gd name="connsiteX2" fmla="*/ 571500 w 2266950"/>
              <a:gd name="connsiteY2" fmla="*/ 21671 h 1002746"/>
              <a:gd name="connsiteX3" fmla="*/ 685800 w 2266950"/>
              <a:gd name="connsiteY3" fmla="*/ 12146 h 1002746"/>
              <a:gd name="connsiteX4" fmla="*/ 962025 w 2266950"/>
              <a:gd name="connsiteY4" fmla="*/ 202646 h 1002746"/>
              <a:gd name="connsiteX5" fmla="*/ 1057275 w 2266950"/>
              <a:gd name="connsiteY5" fmla="*/ 450296 h 1002746"/>
              <a:gd name="connsiteX6" fmla="*/ 1333500 w 2266950"/>
              <a:gd name="connsiteY6" fmla="*/ 574121 h 1002746"/>
              <a:gd name="connsiteX7" fmla="*/ 1571625 w 2266950"/>
              <a:gd name="connsiteY7" fmla="*/ 574121 h 1002746"/>
              <a:gd name="connsiteX8" fmla="*/ 2000250 w 2266950"/>
              <a:gd name="connsiteY8" fmla="*/ 755096 h 1002746"/>
              <a:gd name="connsiteX9" fmla="*/ 2266950 w 2266950"/>
              <a:gd name="connsiteY9" fmla="*/ 1002746 h 100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6950" h="1002746">
                <a:moveTo>
                  <a:pt x="0" y="2621"/>
                </a:moveTo>
                <a:cubicBezTo>
                  <a:pt x="61912" y="20083"/>
                  <a:pt x="123825" y="37546"/>
                  <a:pt x="219075" y="40721"/>
                </a:cubicBezTo>
                <a:cubicBezTo>
                  <a:pt x="314325" y="43896"/>
                  <a:pt x="493713" y="26433"/>
                  <a:pt x="571500" y="21671"/>
                </a:cubicBezTo>
                <a:cubicBezTo>
                  <a:pt x="649287" y="16909"/>
                  <a:pt x="620713" y="-18016"/>
                  <a:pt x="685800" y="12146"/>
                </a:cubicBezTo>
                <a:cubicBezTo>
                  <a:pt x="750887" y="42308"/>
                  <a:pt x="900113" y="129621"/>
                  <a:pt x="962025" y="202646"/>
                </a:cubicBezTo>
                <a:cubicBezTo>
                  <a:pt x="1023938" y="275671"/>
                  <a:pt x="995363" y="388384"/>
                  <a:pt x="1057275" y="450296"/>
                </a:cubicBezTo>
                <a:cubicBezTo>
                  <a:pt x="1119187" y="512208"/>
                  <a:pt x="1247775" y="553484"/>
                  <a:pt x="1333500" y="574121"/>
                </a:cubicBezTo>
                <a:cubicBezTo>
                  <a:pt x="1419225" y="594758"/>
                  <a:pt x="1460500" y="543959"/>
                  <a:pt x="1571625" y="574121"/>
                </a:cubicBezTo>
                <a:cubicBezTo>
                  <a:pt x="1682750" y="604284"/>
                  <a:pt x="1884363" y="683659"/>
                  <a:pt x="2000250" y="755096"/>
                </a:cubicBezTo>
                <a:cubicBezTo>
                  <a:pt x="2116138" y="826534"/>
                  <a:pt x="2149475" y="934483"/>
                  <a:pt x="2266950" y="1002746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rihåndsform 18"/>
          <p:cNvSpPr/>
          <p:nvPr/>
        </p:nvSpPr>
        <p:spPr>
          <a:xfrm>
            <a:off x="5142266" y="2537002"/>
            <a:ext cx="315619" cy="530049"/>
          </a:xfrm>
          <a:custGeom>
            <a:avLst/>
            <a:gdLst>
              <a:gd name="connsiteX0" fmla="*/ 0 w 419160"/>
              <a:gd name="connsiteY0" fmla="*/ 3600 h 527475"/>
              <a:gd name="connsiteX1" fmla="*/ 47625 w 419160"/>
              <a:gd name="connsiteY1" fmla="*/ 22650 h 527475"/>
              <a:gd name="connsiteX2" fmla="*/ 247650 w 419160"/>
              <a:gd name="connsiteY2" fmla="*/ 175050 h 527475"/>
              <a:gd name="connsiteX3" fmla="*/ 419100 w 419160"/>
              <a:gd name="connsiteY3" fmla="*/ 336975 h 527475"/>
              <a:gd name="connsiteX4" fmla="*/ 266700 w 419160"/>
              <a:gd name="connsiteY4" fmla="*/ 451275 h 527475"/>
              <a:gd name="connsiteX5" fmla="*/ 219075 w 419160"/>
              <a:gd name="connsiteY5" fmla="*/ 527475 h 527475"/>
              <a:gd name="connsiteX6" fmla="*/ 219075 w 419160"/>
              <a:gd name="connsiteY6" fmla="*/ 527475 h 52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60" h="527475">
                <a:moveTo>
                  <a:pt x="0" y="3600"/>
                </a:moveTo>
                <a:cubicBezTo>
                  <a:pt x="3175" y="-1163"/>
                  <a:pt x="6350" y="-5925"/>
                  <a:pt x="47625" y="22650"/>
                </a:cubicBezTo>
                <a:cubicBezTo>
                  <a:pt x="88900" y="51225"/>
                  <a:pt x="185738" y="122663"/>
                  <a:pt x="247650" y="175050"/>
                </a:cubicBezTo>
                <a:cubicBezTo>
                  <a:pt x="309562" y="227437"/>
                  <a:pt x="415925" y="290938"/>
                  <a:pt x="419100" y="336975"/>
                </a:cubicBezTo>
                <a:cubicBezTo>
                  <a:pt x="422275" y="383012"/>
                  <a:pt x="300037" y="419525"/>
                  <a:pt x="266700" y="451275"/>
                </a:cubicBezTo>
                <a:cubicBezTo>
                  <a:pt x="233363" y="483025"/>
                  <a:pt x="219075" y="527475"/>
                  <a:pt x="219075" y="527475"/>
                </a:cubicBezTo>
                <a:lnTo>
                  <a:pt x="219075" y="527475"/>
                </a:ln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Frihåndsform 19"/>
          <p:cNvSpPr/>
          <p:nvPr/>
        </p:nvSpPr>
        <p:spPr>
          <a:xfrm>
            <a:off x="5276850" y="3124200"/>
            <a:ext cx="266700" cy="247650"/>
          </a:xfrm>
          <a:custGeom>
            <a:avLst/>
            <a:gdLst>
              <a:gd name="connsiteX0" fmla="*/ 0 w 266700"/>
              <a:gd name="connsiteY0" fmla="*/ 0 h 247650"/>
              <a:gd name="connsiteX1" fmla="*/ 266700 w 266700"/>
              <a:gd name="connsiteY1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700" h="247650">
                <a:moveTo>
                  <a:pt x="0" y="0"/>
                </a:moveTo>
                <a:lnTo>
                  <a:pt x="266700" y="247650"/>
                </a:lnTo>
              </a:path>
            </a:pathLst>
          </a:custGeom>
          <a:noFill/>
          <a:ln w="317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ekstSylinder 22"/>
          <p:cNvSpPr txBox="1"/>
          <p:nvPr/>
        </p:nvSpPr>
        <p:spPr>
          <a:xfrm>
            <a:off x="8982593" y="5671092"/>
            <a:ext cx="222843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Dagens </a:t>
            </a:r>
            <a:r>
              <a:rPr lang="nb-NO" dirty="0" err="1" smtClean="0"/>
              <a:t>hovudvegnett</a:t>
            </a:r>
            <a:endParaRPr lang="nb-NO" dirty="0" smtClean="0"/>
          </a:p>
          <a:p>
            <a:r>
              <a:rPr lang="nb-NO" dirty="0" smtClean="0"/>
              <a:t> 	</a:t>
            </a:r>
            <a:r>
              <a:rPr lang="nb-NO" i="1" dirty="0" err="1" smtClean="0"/>
              <a:t>Riksvegar</a:t>
            </a:r>
            <a:endParaRPr lang="nb-NO" i="1" dirty="0" smtClean="0"/>
          </a:p>
          <a:p>
            <a:r>
              <a:rPr lang="nb-NO" i="1" dirty="0" smtClean="0"/>
              <a:t>	</a:t>
            </a:r>
            <a:r>
              <a:rPr lang="nb-NO" i="1" dirty="0" err="1" smtClean="0"/>
              <a:t>Fylkesvegar</a:t>
            </a:r>
            <a:endParaRPr lang="nb-NO" i="1" dirty="0"/>
          </a:p>
        </p:txBody>
      </p:sp>
      <p:sp>
        <p:nvSpPr>
          <p:cNvPr id="24" name="Frihåndsform 23"/>
          <p:cNvSpPr/>
          <p:nvPr/>
        </p:nvSpPr>
        <p:spPr>
          <a:xfrm>
            <a:off x="5354344" y="3402419"/>
            <a:ext cx="1193061" cy="3010857"/>
          </a:xfrm>
          <a:custGeom>
            <a:avLst/>
            <a:gdLst>
              <a:gd name="connsiteX0" fmla="*/ 227749 w 1184679"/>
              <a:gd name="connsiteY0" fmla="*/ 0 h 2923953"/>
              <a:gd name="connsiteX1" fmla="*/ 153321 w 1184679"/>
              <a:gd name="connsiteY1" fmla="*/ 170121 h 2923953"/>
              <a:gd name="connsiteX2" fmla="*/ 68261 w 1184679"/>
              <a:gd name="connsiteY2" fmla="*/ 233916 h 2923953"/>
              <a:gd name="connsiteX3" fmla="*/ 4465 w 1184679"/>
              <a:gd name="connsiteY3" fmla="*/ 382772 h 2923953"/>
              <a:gd name="connsiteX4" fmla="*/ 195851 w 1184679"/>
              <a:gd name="connsiteY4" fmla="*/ 723014 h 2923953"/>
              <a:gd name="connsiteX5" fmla="*/ 280912 w 1184679"/>
              <a:gd name="connsiteY5" fmla="*/ 871869 h 2923953"/>
              <a:gd name="connsiteX6" fmla="*/ 238382 w 1184679"/>
              <a:gd name="connsiteY6" fmla="*/ 1020725 h 2923953"/>
              <a:gd name="connsiteX7" fmla="*/ 238382 w 1184679"/>
              <a:gd name="connsiteY7" fmla="*/ 1105786 h 2923953"/>
              <a:gd name="connsiteX8" fmla="*/ 344707 w 1184679"/>
              <a:gd name="connsiteY8" fmla="*/ 1148316 h 2923953"/>
              <a:gd name="connsiteX9" fmla="*/ 504196 w 1184679"/>
              <a:gd name="connsiteY9" fmla="*/ 1148316 h 2923953"/>
              <a:gd name="connsiteX10" fmla="*/ 727479 w 1184679"/>
              <a:gd name="connsiteY10" fmla="*/ 1275907 h 2923953"/>
              <a:gd name="connsiteX11" fmla="*/ 1088986 w 1184679"/>
              <a:gd name="connsiteY11" fmla="*/ 1584251 h 2923953"/>
              <a:gd name="connsiteX12" fmla="*/ 1099619 w 1184679"/>
              <a:gd name="connsiteY12" fmla="*/ 1648046 h 2923953"/>
              <a:gd name="connsiteX13" fmla="*/ 1110251 w 1184679"/>
              <a:gd name="connsiteY13" fmla="*/ 1765004 h 2923953"/>
              <a:gd name="connsiteX14" fmla="*/ 1120884 w 1184679"/>
              <a:gd name="connsiteY14" fmla="*/ 2062716 h 2923953"/>
              <a:gd name="connsiteX15" fmla="*/ 1142149 w 1184679"/>
              <a:gd name="connsiteY15" fmla="*/ 2243469 h 2923953"/>
              <a:gd name="connsiteX16" fmla="*/ 1142149 w 1184679"/>
              <a:gd name="connsiteY16" fmla="*/ 2488018 h 2923953"/>
              <a:gd name="connsiteX17" fmla="*/ 1184679 w 1184679"/>
              <a:gd name="connsiteY17" fmla="*/ 2923953 h 292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679" h="2923953">
                <a:moveTo>
                  <a:pt x="227749" y="0"/>
                </a:moveTo>
                <a:cubicBezTo>
                  <a:pt x="203825" y="65567"/>
                  <a:pt x="179902" y="131135"/>
                  <a:pt x="153321" y="170121"/>
                </a:cubicBezTo>
                <a:cubicBezTo>
                  <a:pt x="126740" y="209107"/>
                  <a:pt x="93070" y="198474"/>
                  <a:pt x="68261" y="233916"/>
                </a:cubicBezTo>
                <a:cubicBezTo>
                  <a:pt x="43452" y="269358"/>
                  <a:pt x="-16800" y="301256"/>
                  <a:pt x="4465" y="382772"/>
                </a:cubicBezTo>
                <a:cubicBezTo>
                  <a:pt x="25730" y="464288"/>
                  <a:pt x="149776" y="641498"/>
                  <a:pt x="195851" y="723014"/>
                </a:cubicBezTo>
                <a:cubicBezTo>
                  <a:pt x="241926" y="804530"/>
                  <a:pt x="273824" y="822251"/>
                  <a:pt x="280912" y="871869"/>
                </a:cubicBezTo>
                <a:cubicBezTo>
                  <a:pt x="288001" y="921488"/>
                  <a:pt x="245470" y="981739"/>
                  <a:pt x="238382" y="1020725"/>
                </a:cubicBezTo>
                <a:cubicBezTo>
                  <a:pt x="231294" y="1059711"/>
                  <a:pt x="220661" y="1084521"/>
                  <a:pt x="238382" y="1105786"/>
                </a:cubicBezTo>
                <a:cubicBezTo>
                  <a:pt x="256103" y="1127051"/>
                  <a:pt x="300405" y="1141228"/>
                  <a:pt x="344707" y="1148316"/>
                </a:cubicBezTo>
                <a:cubicBezTo>
                  <a:pt x="389009" y="1155404"/>
                  <a:pt x="440401" y="1127051"/>
                  <a:pt x="504196" y="1148316"/>
                </a:cubicBezTo>
                <a:cubicBezTo>
                  <a:pt x="567991" y="1169581"/>
                  <a:pt x="630014" y="1203251"/>
                  <a:pt x="727479" y="1275907"/>
                </a:cubicBezTo>
                <a:cubicBezTo>
                  <a:pt x="824944" y="1348563"/>
                  <a:pt x="1026963" y="1522228"/>
                  <a:pt x="1088986" y="1584251"/>
                </a:cubicBezTo>
                <a:cubicBezTo>
                  <a:pt x="1151009" y="1646274"/>
                  <a:pt x="1096075" y="1617921"/>
                  <a:pt x="1099619" y="1648046"/>
                </a:cubicBezTo>
                <a:cubicBezTo>
                  <a:pt x="1103163" y="1678172"/>
                  <a:pt x="1106707" y="1695892"/>
                  <a:pt x="1110251" y="1765004"/>
                </a:cubicBezTo>
                <a:cubicBezTo>
                  <a:pt x="1113795" y="1834116"/>
                  <a:pt x="1115568" y="1982972"/>
                  <a:pt x="1120884" y="2062716"/>
                </a:cubicBezTo>
                <a:cubicBezTo>
                  <a:pt x="1126200" y="2142460"/>
                  <a:pt x="1138605" y="2172585"/>
                  <a:pt x="1142149" y="2243469"/>
                </a:cubicBezTo>
                <a:cubicBezTo>
                  <a:pt x="1145693" y="2314353"/>
                  <a:pt x="1135061" y="2374604"/>
                  <a:pt x="1142149" y="2488018"/>
                </a:cubicBezTo>
                <a:cubicBezTo>
                  <a:pt x="1149237" y="2601432"/>
                  <a:pt x="1166958" y="2762692"/>
                  <a:pt x="1184679" y="2923953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 4"/>
          <p:cNvSpPr/>
          <p:nvPr/>
        </p:nvSpPr>
        <p:spPr>
          <a:xfrm>
            <a:off x="987552" y="1987296"/>
            <a:ext cx="1097280" cy="158496"/>
          </a:xfrm>
          <a:custGeom>
            <a:avLst/>
            <a:gdLst>
              <a:gd name="connsiteX0" fmla="*/ 0 w 1097280"/>
              <a:gd name="connsiteY0" fmla="*/ 158496 h 158496"/>
              <a:gd name="connsiteX1" fmla="*/ 280416 w 1097280"/>
              <a:gd name="connsiteY1" fmla="*/ 12192 h 158496"/>
              <a:gd name="connsiteX2" fmla="*/ 512064 w 1097280"/>
              <a:gd name="connsiteY2" fmla="*/ 73152 h 158496"/>
              <a:gd name="connsiteX3" fmla="*/ 670560 w 1097280"/>
              <a:gd name="connsiteY3" fmla="*/ 73152 h 158496"/>
              <a:gd name="connsiteX4" fmla="*/ 816864 w 1097280"/>
              <a:gd name="connsiteY4" fmla="*/ 0 h 158496"/>
              <a:gd name="connsiteX5" fmla="*/ 1011936 w 1097280"/>
              <a:gd name="connsiteY5" fmla="*/ 73152 h 158496"/>
              <a:gd name="connsiteX6" fmla="*/ 1097280 w 1097280"/>
              <a:gd name="connsiteY6" fmla="*/ 12192 h 15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158496">
                <a:moveTo>
                  <a:pt x="0" y="158496"/>
                </a:moveTo>
                <a:cubicBezTo>
                  <a:pt x="97536" y="92456"/>
                  <a:pt x="195072" y="26416"/>
                  <a:pt x="280416" y="12192"/>
                </a:cubicBezTo>
                <a:cubicBezTo>
                  <a:pt x="365760" y="-2032"/>
                  <a:pt x="447040" y="62992"/>
                  <a:pt x="512064" y="73152"/>
                </a:cubicBezTo>
                <a:cubicBezTo>
                  <a:pt x="577088" y="83312"/>
                  <a:pt x="619760" y="85344"/>
                  <a:pt x="670560" y="73152"/>
                </a:cubicBezTo>
                <a:cubicBezTo>
                  <a:pt x="721360" y="60960"/>
                  <a:pt x="759968" y="0"/>
                  <a:pt x="816864" y="0"/>
                </a:cubicBezTo>
                <a:cubicBezTo>
                  <a:pt x="873760" y="0"/>
                  <a:pt x="965200" y="71120"/>
                  <a:pt x="1011936" y="73152"/>
                </a:cubicBezTo>
                <a:cubicBezTo>
                  <a:pt x="1058672" y="75184"/>
                  <a:pt x="1077976" y="43688"/>
                  <a:pt x="1097280" y="12192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1511808" y="3974592"/>
            <a:ext cx="597408" cy="1414272"/>
          </a:xfrm>
          <a:custGeom>
            <a:avLst/>
            <a:gdLst>
              <a:gd name="connsiteX0" fmla="*/ 597408 w 597408"/>
              <a:gd name="connsiteY0" fmla="*/ 0 h 1414272"/>
              <a:gd name="connsiteX1" fmla="*/ 402336 w 597408"/>
              <a:gd name="connsiteY1" fmla="*/ 243840 h 1414272"/>
              <a:gd name="connsiteX2" fmla="*/ 158496 w 597408"/>
              <a:gd name="connsiteY2" fmla="*/ 597408 h 1414272"/>
              <a:gd name="connsiteX3" fmla="*/ 60960 w 597408"/>
              <a:gd name="connsiteY3" fmla="*/ 890016 h 1414272"/>
              <a:gd name="connsiteX4" fmla="*/ 12192 w 597408"/>
              <a:gd name="connsiteY4" fmla="*/ 1267968 h 1414272"/>
              <a:gd name="connsiteX5" fmla="*/ 0 w 597408"/>
              <a:gd name="connsiteY5" fmla="*/ 1414272 h 141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08" h="1414272">
                <a:moveTo>
                  <a:pt x="597408" y="0"/>
                </a:moveTo>
                <a:cubicBezTo>
                  <a:pt x="536448" y="72136"/>
                  <a:pt x="475488" y="144272"/>
                  <a:pt x="402336" y="243840"/>
                </a:cubicBezTo>
                <a:cubicBezTo>
                  <a:pt x="329184" y="343408"/>
                  <a:pt x="215392" y="489712"/>
                  <a:pt x="158496" y="597408"/>
                </a:cubicBezTo>
                <a:cubicBezTo>
                  <a:pt x="101600" y="705104"/>
                  <a:pt x="85344" y="778256"/>
                  <a:pt x="60960" y="890016"/>
                </a:cubicBezTo>
                <a:cubicBezTo>
                  <a:pt x="36576" y="1001776"/>
                  <a:pt x="22352" y="1180592"/>
                  <a:pt x="12192" y="1267968"/>
                </a:cubicBezTo>
                <a:cubicBezTo>
                  <a:pt x="2032" y="1355344"/>
                  <a:pt x="1016" y="1384808"/>
                  <a:pt x="0" y="1414272"/>
                </a:cubicBezTo>
              </a:path>
            </a:pathLst>
          </a:custGeom>
          <a:noFill/>
          <a:ln w="444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Frihåndsform 24"/>
          <p:cNvSpPr/>
          <p:nvPr/>
        </p:nvSpPr>
        <p:spPr>
          <a:xfrm>
            <a:off x="1524000" y="5401056"/>
            <a:ext cx="658368" cy="914400"/>
          </a:xfrm>
          <a:custGeom>
            <a:avLst/>
            <a:gdLst>
              <a:gd name="connsiteX0" fmla="*/ 0 w 658368"/>
              <a:gd name="connsiteY0" fmla="*/ 0 h 914400"/>
              <a:gd name="connsiteX1" fmla="*/ 97536 w 658368"/>
              <a:gd name="connsiteY1" fmla="*/ 48768 h 914400"/>
              <a:gd name="connsiteX2" fmla="*/ 304800 w 658368"/>
              <a:gd name="connsiteY2" fmla="*/ 231648 h 914400"/>
              <a:gd name="connsiteX3" fmla="*/ 512064 w 658368"/>
              <a:gd name="connsiteY3" fmla="*/ 426720 h 914400"/>
              <a:gd name="connsiteX4" fmla="*/ 633984 w 658368"/>
              <a:gd name="connsiteY4" fmla="*/ 682752 h 914400"/>
              <a:gd name="connsiteX5" fmla="*/ 658368 w 658368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368" h="914400">
                <a:moveTo>
                  <a:pt x="0" y="0"/>
                </a:moveTo>
                <a:cubicBezTo>
                  <a:pt x="23368" y="5080"/>
                  <a:pt x="46736" y="10160"/>
                  <a:pt x="97536" y="48768"/>
                </a:cubicBezTo>
                <a:cubicBezTo>
                  <a:pt x="148336" y="87376"/>
                  <a:pt x="235712" y="168656"/>
                  <a:pt x="304800" y="231648"/>
                </a:cubicBezTo>
                <a:cubicBezTo>
                  <a:pt x="373888" y="294640"/>
                  <a:pt x="457200" y="351536"/>
                  <a:pt x="512064" y="426720"/>
                </a:cubicBezTo>
                <a:cubicBezTo>
                  <a:pt x="566928" y="501904"/>
                  <a:pt x="609600" y="601472"/>
                  <a:pt x="633984" y="682752"/>
                </a:cubicBezTo>
                <a:cubicBezTo>
                  <a:pt x="658368" y="764032"/>
                  <a:pt x="658368" y="839216"/>
                  <a:pt x="658368" y="91440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Frihåndsform 26"/>
          <p:cNvSpPr/>
          <p:nvPr/>
        </p:nvSpPr>
        <p:spPr>
          <a:xfrm>
            <a:off x="4005373" y="4881842"/>
            <a:ext cx="442802" cy="214033"/>
          </a:xfrm>
          <a:custGeom>
            <a:avLst/>
            <a:gdLst>
              <a:gd name="connsiteX0" fmla="*/ 0 w 457200"/>
              <a:gd name="connsiteY0" fmla="*/ 0 h 180975"/>
              <a:gd name="connsiteX1" fmla="*/ 457200 w 45720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180975">
                <a:moveTo>
                  <a:pt x="0" y="0"/>
                </a:moveTo>
                <a:lnTo>
                  <a:pt x="457200" y="180975"/>
                </a:lnTo>
              </a:path>
            </a:pathLst>
          </a:custGeom>
          <a:noFill/>
          <a:ln w="317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Frihåndsform 27"/>
          <p:cNvSpPr/>
          <p:nvPr/>
        </p:nvSpPr>
        <p:spPr>
          <a:xfrm>
            <a:off x="4448175" y="4640669"/>
            <a:ext cx="1524000" cy="445681"/>
          </a:xfrm>
          <a:custGeom>
            <a:avLst/>
            <a:gdLst>
              <a:gd name="connsiteX0" fmla="*/ 0 w 1390650"/>
              <a:gd name="connsiteY0" fmla="*/ 438150 h 438150"/>
              <a:gd name="connsiteX1" fmla="*/ 152400 w 1390650"/>
              <a:gd name="connsiteY1" fmla="*/ 285750 h 438150"/>
              <a:gd name="connsiteX2" fmla="*/ 781050 w 1390650"/>
              <a:gd name="connsiteY2" fmla="*/ 123825 h 438150"/>
              <a:gd name="connsiteX3" fmla="*/ 1390650 w 1390650"/>
              <a:gd name="connsiteY3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650" h="438150">
                <a:moveTo>
                  <a:pt x="0" y="438150"/>
                </a:moveTo>
                <a:cubicBezTo>
                  <a:pt x="11112" y="388143"/>
                  <a:pt x="22225" y="338137"/>
                  <a:pt x="152400" y="285750"/>
                </a:cubicBezTo>
                <a:cubicBezTo>
                  <a:pt x="282575" y="233362"/>
                  <a:pt x="574675" y="171450"/>
                  <a:pt x="781050" y="123825"/>
                </a:cubicBezTo>
                <a:cubicBezTo>
                  <a:pt x="987425" y="76200"/>
                  <a:pt x="1189037" y="38100"/>
                  <a:pt x="1390650" y="0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Frihåndsform 28"/>
          <p:cNvSpPr/>
          <p:nvPr/>
        </p:nvSpPr>
        <p:spPr>
          <a:xfrm>
            <a:off x="3041904" y="3389376"/>
            <a:ext cx="1020024" cy="1492466"/>
          </a:xfrm>
          <a:custGeom>
            <a:avLst/>
            <a:gdLst>
              <a:gd name="connsiteX0" fmla="*/ 0 w 1020024"/>
              <a:gd name="connsiteY0" fmla="*/ 254216 h 1492466"/>
              <a:gd name="connsiteX1" fmla="*/ 257175 w 1020024"/>
              <a:gd name="connsiteY1" fmla="*/ 92291 h 1492466"/>
              <a:gd name="connsiteX2" fmla="*/ 695325 w 1020024"/>
              <a:gd name="connsiteY2" fmla="*/ 16091 h 1492466"/>
              <a:gd name="connsiteX3" fmla="*/ 971550 w 1020024"/>
              <a:gd name="connsiteY3" fmla="*/ 406616 h 1492466"/>
              <a:gd name="connsiteX4" fmla="*/ 1019175 w 1020024"/>
              <a:gd name="connsiteY4" fmla="*/ 692366 h 1492466"/>
              <a:gd name="connsiteX5" fmla="*/ 962025 w 1020024"/>
              <a:gd name="connsiteY5" fmla="*/ 1140041 h 1492466"/>
              <a:gd name="connsiteX6" fmla="*/ 1019175 w 1020024"/>
              <a:gd name="connsiteY6" fmla="*/ 1492466 h 149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0024" h="1492466">
                <a:moveTo>
                  <a:pt x="0" y="254216"/>
                </a:moveTo>
                <a:cubicBezTo>
                  <a:pt x="70644" y="193097"/>
                  <a:pt x="141288" y="131978"/>
                  <a:pt x="257175" y="92291"/>
                </a:cubicBezTo>
                <a:cubicBezTo>
                  <a:pt x="373063" y="52603"/>
                  <a:pt x="576263" y="-36296"/>
                  <a:pt x="695325" y="16091"/>
                </a:cubicBezTo>
                <a:cubicBezTo>
                  <a:pt x="814387" y="68478"/>
                  <a:pt x="917575" y="293904"/>
                  <a:pt x="971550" y="406616"/>
                </a:cubicBezTo>
                <a:cubicBezTo>
                  <a:pt x="1025525" y="519328"/>
                  <a:pt x="1020763" y="570129"/>
                  <a:pt x="1019175" y="692366"/>
                </a:cubicBezTo>
                <a:cubicBezTo>
                  <a:pt x="1017588" y="814604"/>
                  <a:pt x="962025" y="1006691"/>
                  <a:pt x="962025" y="1140041"/>
                </a:cubicBezTo>
                <a:cubicBezTo>
                  <a:pt x="962025" y="1273391"/>
                  <a:pt x="990600" y="1382928"/>
                  <a:pt x="1019175" y="1492466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3232143" y="2262950"/>
            <a:ext cx="725444" cy="1169008"/>
          </a:xfrm>
          <a:custGeom>
            <a:avLst/>
            <a:gdLst>
              <a:gd name="connsiteX0" fmla="*/ 616843 w 616843"/>
              <a:gd name="connsiteY0" fmla="*/ 0 h 1158949"/>
              <a:gd name="connsiteX1" fmla="*/ 489252 w 616843"/>
              <a:gd name="connsiteY1" fmla="*/ 138223 h 1158949"/>
              <a:gd name="connsiteX2" fmla="*/ 191541 w 616843"/>
              <a:gd name="connsiteY2" fmla="*/ 244549 h 1158949"/>
              <a:gd name="connsiteX3" fmla="*/ 95848 w 616843"/>
              <a:gd name="connsiteY3" fmla="*/ 552893 h 1158949"/>
              <a:gd name="connsiteX4" fmla="*/ 10787 w 616843"/>
              <a:gd name="connsiteY4" fmla="*/ 765544 h 1158949"/>
              <a:gd name="connsiteX5" fmla="*/ 42685 w 616843"/>
              <a:gd name="connsiteY5" fmla="*/ 999460 h 1158949"/>
              <a:gd name="connsiteX6" fmla="*/ 382927 w 616843"/>
              <a:gd name="connsiteY6" fmla="*/ 1127051 h 1158949"/>
              <a:gd name="connsiteX7" fmla="*/ 478620 w 616843"/>
              <a:gd name="connsiteY7" fmla="*/ 1158949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6843" h="1158949">
                <a:moveTo>
                  <a:pt x="616843" y="0"/>
                </a:moveTo>
                <a:cubicBezTo>
                  <a:pt x="588489" y="48732"/>
                  <a:pt x="560136" y="97465"/>
                  <a:pt x="489252" y="138223"/>
                </a:cubicBezTo>
                <a:cubicBezTo>
                  <a:pt x="418368" y="178981"/>
                  <a:pt x="257108" y="175437"/>
                  <a:pt x="191541" y="244549"/>
                </a:cubicBezTo>
                <a:cubicBezTo>
                  <a:pt x="125974" y="313661"/>
                  <a:pt x="125974" y="466061"/>
                  <a:pt x="95848" y="552893"/>
                </a:cubicBezTo>
                <a:cubicBezTo>
                  <a:pt x="65722" y="639725"/>
                  <a:pt x="19647" y="691116"/>
                  <a:pt x="10787" y="765544"/>
                </a:cubicBezTo>
                <a:cubicBezTo>
                  <a:pt x="1926" y="839972"/>
                  <a:pt x="-19338" y="939209"/>
                  <a:pt x="42685" y="999460"/>
                </a:cubicBezTo>
                <a:cubicBezTo>
                  <a:pt x="104708" y="1059711"/>
                  <a:pt x="310271" y="1100470"/>
                  <a:pt x="382927" y="1127051"/>
                </a:cubicBezTo>
                <a:cubicBezTo>
                  <a:pt x="455583" y="1153632"/>
                  <a:pt x="467101" y="1156290"/>
                  <a:pt x="478620" y="1158949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2633472" y="3535680"/>
            <a:ext cx="365760" cy="146304"/>
          </a:xfrm>
          <a:custGeom>
            <a:avLst/>
            <a:gdLst>
              <a:gd name="connsiteX0" fmla="*/ 365760 w 365760"/>
              <a:gd name="connsiteY0" fmla="*/ 146304 h 146304"/>
              <a:gd name="connsiteX1" fmla="*/ 207264 w 365760"/>
              <a:gd name="connsiteY1" fmla="*/ 36576 h 146304"/>
              <a:gd name="connsiteX2" fmla="*/ 0 w 365760"/>
              <a:gd name="connsiteY2" fmla="*/ 0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" h="146304">
                <a:moveTo>
                  <a:pt x="365760" y="146304"/>
                </a:moveTo>
                <a:cubicBezTo>
                  <a:pt x="316992" y="103632"/>
                  <a:pt x="268224" y="60960"/>
                  <a:pt x="207264" y="36576"/>
                </a:cubicBezTo>
                <a:cubicBezTo>
                  <a:pt x="146304" y="12192"/>
                  <a:pt x="73152" y="6096"/>
                  <a:pt x="0" y="0"/>
                </a:cubicBezTo>
              </a:path>
            </a:pathLst>
          </a:custGeom>
          <a:noFill/>
          <a:ln w="317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Frihåndsform 31"/>
          <p:cNvSpPr/>
          <p:nvPr/>
        </p:nvSpPr>
        <p:spPr>
          <a:xfrm>
            <a:off x="2316480" y="3389376"/>
            <a:ext cx="268224" cy="230894"/>
          </a:xfrm>
          <a:custGeom>
            <a:avLst/>
            <a:gdLst>
              <a:gd name="connsiteX0" fmla="*/ 268224 w 268224"/>
              <a:gd name="connsiteY0" fmla="*/ 146304 h 230894"/>
              <a:gd name="connsiteX1" fmla="*/ 170688 w 268224"/>
              <a:gd name="connsiteY1" fmla="*/ 219456 h 230894"/>
              <a:gd name="connsiteX2" fmla="*/ 60960 w 268224"/>
              <a:gd name="connsiteY2" fmla="*/ 207264 h 230894"/>
              <a:gd name="connsiteX3" fmla="*/ 0 w 268224"/>
              <a:gd name="connsiteY3" fmla="*/ 0 h 23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224" h="230894">
                <a:moveTo>
                  <a:pt x="268224" y="146304"/>
                </a:moveTo>
                <a:cubicBezTo>
                  <a:pt x="236728" y="177800"/>
                  <a:pt x="205232" y="209296"/>
                  <a:pt x="170688" y="219456"/>
                </a:cubicBezTo>
                <a:cubicBezTo>
                  <a:pt x="136144" y="229616"/>
                  <a:pt x="89408" y="243840"/>
                  <a:pt x="60960" y="207264"/>
                </a:cubicBezTo>
                <a:cubicBezTo>
                  <a:pt x="32512" y="170688"/>
                  <a:pt x="16256" y="85344"/>
                  <a:pt x="0" y="0"/>
                </a:cubicBezTo>
              </a:path>
            </a:pathLst>
          </a:custGeom>
          <a:noFill/>
          <a:ln w="539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6497117" y="2133600"/>
            <a:ext cx="1637234" cy="3744686"/>
          </a:xfrm>
          <a:custGeom>
            <a:avLst/>
            <a:gdLst>
              <a:gd name="connsiteX0" fmla="*/ 1590675 w 1590675"/>
              <a:gd name="connsiteY0" fmla="*/ 0 h 3733800"/>
              <a:gd name="connsiteX1" fmla="*/ 1266825 w 1590675"/>
              <a:gd name="connsiteY1" fmla="*/ 285750 h 3733800"/>
              <a:gd name="connsiteX2" fmla="*/ 1057275 w 1590675"/>
              <a:gd name="connsiteY2" fmla="*/ 495300 h 3733800"/>
              <a:gd name="connsiteX3" fmla="*/ 1038225 w 1590675"/>
              <a:gd name="connsiteY3" fmla="*/ 647700 h 3733800"/>
              <a:gd name="connsiteX4" fmla="*/ 933450 w 1590675"/>
              <a:gd name="connsiteY4" fmla="*/ 647700 h 3733800"/>
              <a:gd name="connsiteX5" fmla="*/ 762000 w 1590675"/>
              <a:gd name="connsiteY5" fmla="*/ 962025 h 3733800"/>
              <a:gd name="connsiteX6" fmla="*/ 723900 w 1590675"/>
              <a:gd name="connsiteY6" fmla="*/ 1095375 h 3733800"/>
              <a:gd name="connsiteX7" fmla="*/ 571500 w 1590675"/>
              <a:gd name="connsiteY7" fmla="*/ 1476375 h 3733800"/>
              <a:gd name="connsiteX8" fmla="*/ 314325 w 1590675"/>
              <a:gd name="connsiteY8" fmla="*/ 2219325 h 3733800"/>
              <a:gd name="connsiteX9" fmla="*/ 161925 w 1590675"/>
              <a:gd name="connsiteY9" fmla="*/ 2552700 h 3733800"/>
              <a:gd name="connsiteX10" fmla="*/ 104775 w 1590675"/>
              <a:gd name="connsiteY10" fmla="*/ 2838450 h 3733800"/>
              <a:gd name="connsiteX11" fmla="*/ 76200 w 1590675"/>
              <a:gd name="connsiteY11" fmla="*/ 3105150 h 3733800"/>
              <a:gd name="connsiteX12" fmla="*/ 76200 w 1590675"/>
              <a:gd name="connsiteY12" fmla="*/ 3429000 h 3733800"/>
              <a:gd name="connsiteX13" fmla="*/ 38100 w 1590675"/>
              <a:gd name="connsiteY13" fmla="*/ 3609975 h 3733800"/>
              <a:gd name="connsiteX14" fmla="*/ 0 w 1590675"/>
              <a:gd name="connsiteY14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90675" h="3733800">
                <a:moveTo>
                  <a:pt x="1590675" y="0"/>
                </a:moveTo>
                <a:cubicBezTo>
                  <a:pt x="1473200" y="101600"/>
                  <a:pt x="1355725" y="203200"/>
                  <a:pt x="1266825" y="285750"/>
                </a:cubicBezTo>
                <a:cubicBezTo>
                  <a:pt x="1177925" y="368300"/>
                  <a:pt x="1095375" y="434975"/>
                  <a:pt x="1057275" y="495300"/>
                </a:cubicBezTo>
                <a:cubicBezTo>
                  <a:pt x="1019175" y="555625"/>
                  <a:pt x="1058863" y="622300"/>
                  <a:pt x="1038225" y="647700"/>
                </a:cubicBezTo>
                <a:cubicBezTo>
                  <a:pt x="1017587" y="673100"/>
                  <a:pt x="979487" y="595313"/>
                  <a:pt x="933450" y="647700"/>
                </a:cubicBezTo>
                <a:cubicBezTo>
                  <a:pt x="887413" y="700087"/>
                  <a:pt x="796925" y="887413"/>
                  <a:pt x="762000" y="962025"/>
                </a:cubicBezTo>
                <a:cubicBezTo>
                  <a:pt x="727075" y="1036637"/>
                  <a:pt x="755650" y="1009650"/>
                  <a:pt x="723900" y="1095375"/>
                </a:cubicBezTo>
                <a:cubicBezTo>
                  <a:pt x="692150" y="1181100"/>
                  <a:pt x="639762" y="1289050"/>
                  <a:pt x="571500" y="1476375"/>
                </a:cubicBezTo>
                <a:cubicBezTo>
                  <a:pt x="503238" y="1663700"/>
                  <a:pt x="382587" y="2039938"/>
                  <a:pt x="314325" y="2219325"/>
                </a:cubicBezTo>
                <a:cubicBezTo>
                  <a:pt x="246062" y="2398713"/>
                  <a:pt x="196850" y="2449513"/>
                  <a:pt x="161925" y="2552700"/>
                </a:cubicBezTo>
                <a:cubicBezTo>
                  <a:pt x="127000" y="2655887"/>
                  <a:pt x="119062" y="2746375"/>
                  <a:pt x="104775" y="2838450"/>
                </a:cubicBezTo>
                <a:cubicBezTo>
                  <a:pt x="90488" y="2930525"/>
                  <a:pt x="80962" y="3006725"/>
                  <a:pt x="76200" y="3105150"/>
                </a:cubicBezTo>
                <a:cubicBezTo>
                  <a:pt x="71438" y="3203575"/>
                  <a:pt x="82550" y="3344863"/>
                  <a:pt x="76200" y="3429000"/>
                </a:cubicBezTo>
                <a:cubicBezTo>
                  <a:pt x="69850" y="3513137"/>
                  <a:pt x="50800" y="3559175"/>
                  <a:pt x="38100" y="3609975"/>
                </a:cubicBezTo>
                <a:cubicBezTo>
                  <a:pt x="25400" y="3660775"/>
                  <a:pt x="12700" y="3697287"/>
                  <a:pt x="0" y="3733800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Frihåndsform 33"/>
          <p:cNvSpPr/>
          <p:nvPr/>
        </p:nvSpPr>
        <p:spPr>
          <a:xfrm>
            <a:off x="6665620" y="-658237"/>
            <a:ext cx="478892" cy="1231676"/>
          </a:xfrm>
          <a:custGeom>
            <a:avLst/>
            <a:gdLst>
              <a:gd name="connsiteX0" fmla="*/ 39980 w 478892"/>
              <a:gd name="connsiteY0" fmla="*/ 1231676 h 1231676"/>
              <a:gd name="connsiteX1" fmla="*/ 15596 w 478892"/>
              <a:gd name="connsiteY1" fmla="*/ 1048796 h 1231676"/>
              <a:gd name="connsiteX2" fmla="*/ 247244 w 478892"/>
              <a:gd name="connsiteY2" fmla="*/ 743996 h 1231676"/>
              <a:gd name="connsiteX3" fmla="*/ 356972 w 478892"/>
              <a:gd name="connsiteY3" fmla="*/ 475772 h 1231676"/>
              <a:gd name="connsiteX4" fmla="*/ 405740 w 478892"/>
              <a:gd name="connsiteY4" fmla="*/ 305084 h 1231676"/>
              <a:gd name="connsiteX5" fmla="*/ 393548 w 478892"/>
              <a:gd name="connsiteY5" fmla="*/ 49052 h 1231676"/>
              <a:gd name="connsiteX6" fmla="*/ 478892 w 478892"/>
              <a:gd name="connsiteY6" fmla="*/ 284 h 123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892" h="1231676">
                <a:moveTo>
                  <a:pt x="39980" y="1231676"/>
                </a:moveTo>
                <a:cubicBezTo>
                  <a:pt x="10516" y="1180876"/>
                  <a:pt x="-18948" y="1130076"/>
                  <a:pt x="15596" y="1048796"/>
                </a:cubicBezTo>
                <a:cubicBezTo>
                  <a:pt x="50140" y="967516"/>
                  <a:pt x="190348" y="839500"/>
                  <a:pt x="247244" y="743996"/>
                </a:cubicBezTo>
                <a:cubicBezTo>
                  <a:pt x="304140" y="648492"/>
                  <a:pt x="330556" y="548924"/>
                  <a:pt x="356972" y="475772"/>
                </a:cubicBezTo>
                <a:cubicBezTo>
                  <a:pt x="383388" y="402620"/>
                  <a:pt x="399644" y="376204"/>
                  <a:pt x="405740" y="305084"/>
                </a:cubicBezTo>
                <a:cubicBezTo>
                  <a:pt x="411836" y="233964"/>
                  <a:pt x="381356" y="99852"/>
                  <a:pt x="393548" y="49052"/>
                </a:cubicBezTo>
                <a:cubicBezTo>
                  <a:pt x="405740" y="-1748"/>
                  <a:pt x="442316" y="-732"/>
                  <a:pt x="478892" y="284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Frihåndsform 36"/>
          <p:cNvSpPr/>
          <p:nvPr/>
        </p:nvSpPr>
        <p:spPr>
          <a:xfrm>
            <a:off x="4519789" y="6412209"/>
            <a:ext cx="3575699" cy="1098063"/>
          </a:xfrm>
          <a:custGeom>
            <a:avLst/>
            <a:gdLst>
              <a:gd name="connsiteX0" fmla="*/ 15635 w 3575699"/>
              <a:gd name="connsiteY0" fmla="*/ 1098063 h 1098063"/>
              <a:gd name="connsiteX1" fmla="*/ 27827 w 3575699"/>
              <a:gd name="connsiteY1" fmla="*/ 890799 h 1098063"/>
              <a:gd name="connsiteX2" fmla="*/ 271667 w 3575699"/>
              <a:gd name="connsiteY2" fmla="*/ 854223 h 1098063"/>
              <a:gd name="connsiteX3" fmla="*/ 503315 w 3575699"/>
              <a:gd name="connsiteY3" fmla="*/ 671343 h 1098063"/>
              <a:gd name="connsiteX4" fmla="*/ 661811 w 3575699"/>
              <a:gd name="connsiteY4" fmla="*/ 561615 h 1098063"/>
              <a:gd name="connsiteX5" fmla="*/ 954419 w 3575699"/>
              <a:gd name="connsiteY5" fmla="*/ 512847 h 1098063"/>
              <a:gd name="connsiteX6" fmla="*/ 1222643 w 3575699"/>
              <a:gd name="connsiteY6" fmla="*/ 305583 h 1098063"/>
              <a:gd name="connsiteX7" fmla="*/ 1564019 w 3575699"/>
              <a:gd name="connsiteY7" fmla="*/ 171471 h 1098063"/>
              <a:gd name="connsiteX8" fmla="*/ 1734707 w 3575699"/>
              <a:gd name="connsiteY8" fmla="*/ 110511 h 1098063"/>
              <a:gd name="connsiteX9" fmla="*/ 2015123 w 3575699"/>
              <a:gd name="connsiteY9" fmla="*/ 783 h 1098063"/>
              <a:gd name="connsiteX10" fmla="*/ 2185811 w 3575699"/>
              <a:gd name="connsiteY10" fmla="*/ 171471 h 1098063"/>
              <a:gd name="connsiteX11" fmla="*/ 2356499 w 3575699"/>
              <a:gd name="connsiteY11" fmla="*/ 512847 h 1098063"/>
              <a:gd name="connsiteX12" fmla="*/ 2600339 w 3575699"/>
              <a:gd name="connsiteY12" fmla="*/ 1000527 h 1098063"/>
              <a:gd name="connsiteX13" fmla="*/ 3051443 w 3575699"/>
              <a:gd name="connsiteY13" fmla="*/ 866415 h 1098063"/>
              <a:gd name="connsiteX14" fmla="*/ 3161171 w 3575699"/>
              <a:gd name="connsiteY14" fmla="*/ 744495 h 1098063"/>
              <a:gd name="connsiteX15" fmla="*/ 3441587 w 3575699"/>
              <a:gd name="connsiteY15" fmla="*/ 817647 h 1098063"/>
              <a:gd name="connsiteX16" fmla="*/ 3575699 w 3575699"/>
              <a:gd name="connsiteY16" fmla="*/ 866415 h 109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75699" h="1098063">
                <a:moveTo>
                  <a:pt x="15635" y="1098063"/>
                </a:moveTo>
                <a:cubicBezTo>
                  <a:pt x="395" y="1014751"/>
                  <a:pt x="-14845" y="931439"/>
                  <a:pt x="27827" y="890799"/>
                </a:cubicBezTo>
                <a:cubicBezTo>
                  <a:pt x="70499" y="850159"/>
                  <a:pt x="192419" y="890799"/>
                  <a:pt x="271667" y="854223"/>
                </a:cubicBezTo>
                <a:cubicBezTo>
                  <a:pt x="350915" y="817647"/>
                  <a:pt x="438291" y="720111"/>
                  <a:pt x="503315" y="671343"/>
                </a:cubicBezTo>
                <a:cubicBezTo>
                  <a:pt x="568339" y="622575"/>
                  <a:pt x="586627" y="588031"/>
                  <a:pt x="661811" y="561615"/>
                </a:cubicBezTo>
                <a:cubicBezTo>
                  <a:pt x="736995" y="535199"/>
                  <a:pt x="860947" y="555519"/>
                  <a:pt x="954419" y="512847"/>
                </a:cubicBezTo>
                <a:cubicBezTo>
                  <a:pt x="1047891" y="470175"/>
                  <a:pt x="1121043" y="362479"/>
                  <a:pt x="1222643" y="305583"/>
                </a:cubicBezTo>
                <a:cubicBezTo>
                  <a:pt x="1324243" y="248687"/>
                  <a:pt x="1478675" y="203983"/>
                  <a:pt x="1564019" y="171471"/>
                </a:cubicBezTo>
                <a:cubicBezTo>
                  <a:pt x="1649363" y="138959"/>
                  <a:pt x="1659523" y="138959"/>
                  <a:pt x="1734707" y="110511"/>
                </a:cubicBezTo>
                <a:cubicBezTo>
                  <a:pt x="1809891" y="82063"/>
                  <a:pt x="1939939" y="-9377"/>
                  <a:pt x="2015123" y="783"/>
                </a:cubicBezTo>
                <a:cubicBezTo>
                  <a:pt x="2090307" y="10943"/>
                  <a:pt x="2128915" y="86127"/>
                  <a:pt x="2185811" y="171471"/>
                </a:cubicBezTo>
                <a:cubicBezTo>
                  <a:pt x="2242707" y="256815"/>
                  <a:pt x="2356499" y="512847"/>
                  <a:pt x="2356499" y="512847"/>
                </a:cubicBezTo>
                <a:cubicBezTo>
                  <a:pt x="2425587" y="651023"/>
                  <a:pt x="2484515" y="941599"/>
                  <a:pt x="2600339" y="1000527"/>
                </a:cubicBezTo>
                <a:cubicBezTo>
                  <a:pt x="2716163" y="1059455"/>
                  <a:pt x="2957971" y="909087"/>
                  <a:pt x="3051443" y="866415"/>
                </a:cubicBezTo>
                <a:cubicBezTo>
                  <a:pt x="3144915" y="823743"/>
                  <a:pt x="3096147" y="752623"/>
                  <a:pt x="3161171" y="744495"/>
                </a:cubicBezTo>
                <a:cubicBezTo>
                  <a:pt x="3226195" y="736367"/>
                  <a:pt x="3372499" y="797327"/>
                  <a:pt x="3441587" y="817647"/>
                </a:cubicBezTo>
                <a:cubicBezTo>
                  <a:pt x="3510675" y="837967"/>
                  <a:pt x="3543187" y="852191"/>
                  <a:pt x="3575699" y="866415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TekstSylinder 34"/>
          <p:cNvSpPr txBox="1"/>
          <p:nvPr/>
        </p:nvSpPr>
        <p:spPr>
          <a:xfrm>
            <a:off x="5492361" y="3406767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TekstSylinder 35"/>
          <p:cNvSpPr txBox="1"/>
          <p:nvPr/>
        </p:nvSpPr>
        <p:spPr>
          <a:xfrm>
            <a:off x="2565728" y="1540977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TekstSylinder 37"/>
          <p:cNvSpPr txBox="1"/>
          <p:nvPr/>
        </p:nvSpPr>
        <p:spPr>
          <a:xfrm>
            <a:off x="3209925" y="1741545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ihåndsform 8"/>
          <p:cNvSpPr/>
          <p:nvPr/>
        </p:nvSpPr>
        <p:spPr>
          <a:xfrm>
            <a:off x="2173357" y="1258957"/>
            <a:ext cx="397565" cy="530086"/>
          </a:xfrm>
          <a:custGeom>
            <a:avLst/>
            <a:gdLst>
              <a:gd name="connsiteX0" fmla="*/ 397565 w 397565"/>
              <a:gd name="connsiteY0" fmla="*/ 530086 h 530086"/>
              <a:gd name="connsiteX1" fmla="*/ 344556 w 397565"/>
              <a:gd name="connsiteY1" fmla="*/ 238539 h 530086"/>
              <a:gd name="connsiteX2" fmla="*/ 145773 w 397565"/>
              <a:gd name="connsiteY2" fmla="*/ 185530 h 530086"/>
              <a:gd name="connsiteX3" fmla="*/ 0 w 397565"/>
              <a:gd name="connsiteY3" fmla="*/ 0 h 53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65" h="530086">
                <a:moveTo>
                  <a:pt x="397565" y="530086"/>
                </a:moveTo>
                <a:cubicBezTo>
                  <a:pt x="392043" y="413025"/>
                  <a:pt x="386521" y="295965"/>
                  <a:pt x="344556" y="238539"/>
                </a:cubicBezTo>
                <a:cubicBezTo>
                  <a:pt x="302591" y="181113"/>
                  <a:pt x="203199" y="225286"/>
                  <a:pt x="145773" y="185530"/>
                </a:cubicBezTo>
                <a:cubicBezTo>
                  <a:pt x="88347" y="145774"/>
                  <a:pt x="44173" y="72887"/>
                  <a:pt x="0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Rett linje 11"/>
          <p:cNvCxnSpPr/>
          <p:nvPr/>
        </p:nvCxnSpPr>
        <p:spPr>
          <a:xfrm>
            <a:off x="9129823" y="6143223"/>
            <a:ext cx="471023" cy="0"/>
          </a:xfrm>
          <a:prstGeom prst="lin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Rett linje 20"/>
          <p:cNvCxnSpPr/>
          <p:nvPr/>
        </p:nvCxnSpPr>
        <p:spPr>
          <a:xfrm>
            <a:off x="9129823" y="6412209"/>
            <a:ext cx="471023" cy="0"/>
          </a:xfrm>
          <a:prstGeom prst="line">
            <a:avLst/>
          </a:prstGeom>
          <a:noFill/>
          <a:ln w="539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Frihåndsform 38"/>
          <p:cNvSpPr/>
          <p:nvPr/>
        </p:nvSpPr>
        <p:spPr>
          <a:xfrm>
            <a:off x="2562225" y="609600"/>
            <a:ext cx="1609725" cy="1239859"/>
          </a:xfrm>
          <a:custGeom>
            <a:avLst/>
            <a:gdLst>
              <a:gd name="connsiteX0" fmla="*/ 0 w 1609725"/>
              <a:gd name="connsiteY0" fmla="*/ 1181100 h 1239859"/>
              <a:gd name="connsiteX1" fmla="*/ 342900 w 1609725"/>
              <a:gd name="connsiteY1" fmla="*/ 1238250 h 1239859"/>
              <a:gd name="connsiteX2" fmla="*/ 666750 w 1609725"/>
              <a:gd name="connsiteY2" fmla="*/ 1209675 h 1239859"/>
              <a:gd name="connsiteX3" fmla="*/ 885825 w 1609725"/>
              <a:gd name="connsiteY3" fmla="*/ 1066800 h 1239859"/>
              <a:gd name="connsiteX4" fmla="*/ 1209675 w 1609725"/>
              <a:gd name="connsiteY4" fmla="*/ 1019175 h 1239859"/>
              <a:gd name="connsiteX5" fmla="*/ 1209675 w 1609725"/>
              <a:gd name="connsiteY5" fmla="*/ 657225 h 1239859"/>
              <a:gd name="connsiteX6" fmla="*/ 1257300 w 1609725"/>
              <a:gd name="connsiteY6" fmla="*/ 314325 h 1239859"/>
              <a:gd name="connsiteX7" fmla="*/ 1438275 w 1609725"/>
              <a:gd name="connsiteY7" fmla="*/ 85725 h 1239859"/>
              <a:gd name="connsiteX8" fmla="*/ 1609725 w 1609725"/>
              <a:gd name="connsiteY8" fmla="*/ 0 h 123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9725" h="1239859">
                <a:moveTo>
                  <a:pt x="0" y="1181100"/>
                </a:moveTo>
                <a:cubicBezTo>
                  <a:pt x="115887" y="1207293"/>
                  <a:pt x="231775" y="1233487"/>
                  <a:pt x="342900" y="1238250"/>
                </a:cubicBezTo>
                <a:cubicBezTo>
                  <a:pt x="454025" y="1243013"/>
                  <a:pt x="576263" y="1238250"/>
                  <a:pt x="666750" y="1209675"/>
                </a:cubicBezTo>
                <a:cubicBezTo>
                  <a:pt x="757237" y="1181100"/>
                  <a:pt x="795338" y="1098550"/>
                  <a:pt x="885825" y="1066800"/>
                </a:cubicBezTo>
                <a:cubicBezTo>
                  <a:pt x="976312" y="1035050"/>
                  <a:pt x="1155700" y="1087437"/>
                  <a:pt x="1209675" y="1019175"/>
                </a:cubicBezTo>
                <a:cubicBezTo>
                  <a:pt x="1263650" y="950913"/>
                  <a:pt x="1201738" y="774700"/>
                  <a:pt x="1209675" y="657225"/>
                </a:cubicBezTo>
                <a:cubicBezTo>
                  <a:pt x="1217612" y="539750"/>
                  <a:pt x="1219200" y="409575"/>
                  <a:pt x="1257300" y="314325"/>
                </a:cubicBezTo>
                <a:cubicBezTo>
                  <a:pt x="1295400" y="219075"/>
                  <a:pt x="1379538" y="138112"/>
                  <a:pt x="1438275" y="85725"/>
                </a:cubicBezTo>
                <a:cubicBezTo>
                  <a:pt x="1497012" y="33338"/>
                  <a:pt x="1553368" y="16669"/>
                  <a:pt x="1609725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Frihåndsform 21"/>
          <p:cNvSpPr/>
          <p:nvPr/>
        </p:nvSpPr>
        <p:spPr>
          <a:xfrm>
            <a:off x="1959429" y="1814286"/>
            <a:ext cx="624318" cy="711200"/>
          </a:xfrm>
          <a:custGeom>
            <a:avLst/>
            <a:gdLst>
              <a:gd name="connsiteX0" fmla="*/ 0 w 624318"/>
              <a:gd name="connsiteY0" fmla="*/ 711200 h 711200"/>
              <a:gd name="connsiteX1" fmla="*/ 174171 w 624318"/>
              <a:gd name="connsiteY1" fmla="*/ 653143 h 711200"/>
              <a:gd name="connsiteX2" fmla="*/ 464457 w 624318"/>
              <a:gd name="connsiteY2" fmla="*/ 478971 h 711200"/>
              <a:gd name="connsiteX3" fmla="*/ 580571 w 624318"/>
              <a:gd name="connsiteY3" fmla="*/ 290285 h 711200"/>
              <a:gd name="connsiteX4" fmla="*/ 624114 w 624318"/>
              <a:gd name="connsiteY4" fmla="*/ 159657 h 711200"/>
              <a:gd name="connsiteX5" fmla="*/ 566057 w 624318"/>
              <a:gd name="connsiteY5" fmla="*/ 101600 h 711200"/>
              <a:gd name="connsiteX6" fmla="*/ 624114 w 624318"/>
              <a:gd name="connsiteY6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318" h="711200">
                <a:moveTo>
                  <a:pt x="0" y="711200"/>
                </a:moveTo>
                <a:cubicBezTo>
                  <a:pt x="48381" y="701524"/>
                  <a:pt x="96762" y="691848"/>
                  <a:pt x="174171" y="653143"/>
                </a:cubicBezTo>
                <a:cubicBezTo>
                  <a:pt x="251580" y="614438"/>
                  <a:pt x="396724" y="539447"/>
                  <a:pt x="464457" y="478971"/>
                </a:cubicBezTo>
                <a:cubicBezTo>
                  <a:pt x="532190" y="418495"/>
                  <a:pt x="553962" y="343504"/>
                  <a:pt x="580571" y="290285"/>
                </a:cubicBezTo>
                <a:cubicBezTo>
                  <a:pt x="607180" y="237066"/>
                  <a:pt x="626533" y="191104"/>
                  <a:pt x="624114" y="159657"/>
                </a:cubicBezTo>
                <a:cubicBezTo>
                  <a:pt x="621695" y="128209"/>
                  <a:pt x="566057" y="128209"/>
                  <a:pt x="566057" y="101600"/>
                </a:cubicBezTo>
                <a:cubicBezTo>
                  <a:pt x="566057" y="74991"/>
                  <a:pt x="595085" y="37495"/>
                  <a:pt x="624114" y="0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Frihåndsform 39"/>
          <p:cNvSpPr/>
          <p:nvPr/>
        </p:nvSpPr>
        <p:spPr>
          <a:xfrm>
            <a:off x="1913935" y="121920"/>
            <a:ext cx="987761" cy="3791712"/>
          </a:xfrm>
          <a:custGeom>
            <a:avLst/>
            <a:gdLst>
              <a:gd name="connsiteX0" fmla="*/ 987761 w 987761"/>
              <a:gd name="connsiteY0" fmla="*/ 0 h 3791712"/>
              <a:gd name="connsiteX1" fmla="*/ 878033 w 987761"/>
              <a:gd name="connsiteY1" fmla="*/ 109728 h 3791712"/>
              <a:gd name="connsiteX2" fmla="*/ 707345 w 987761"/>
              <a:gd name="connsiteY2" fmla="*/ 73152 h 3791712"/>
              <a:gd name="connsiteX3" fmla="*/ 609809 w 987761"/>
              <a:gd name="connsiteY3" fmla="*/ 207264 h 3791712"/>
              <a:gd name="connsiteX4" fmla="*/ 512273 w 987761"/>
              <a:gd name="connsiteY4" fmla="*/ 170688 h 3791712"/>
              <a:gd name="connsiteX5" fmla="*/ 463505 w 987761"/>
              <a:gd name="connsiteY5" fmla="*/ 353568 h 3791712"/>
              <a:gd name="connsiteX6" fmla="*/ 317201 w 987761"/>
              <a:gd name="connsiteY6" fmla="*/ 414528 h 3791712"/>
              <a:gd name="connsiteX7" fmla="*/ 73361 w 987761"/>
              <a:gd name="connsiteY7" fmla="*/ 560832 h 3791712"/>
              <a:gd name="connsiteX8" fmla="*/ 209 w 987761"/>
              <a:gd name="connsiteY8" fmla="*/ 621792 h 3791712"/>
              <a:gd name="connsiteX9" fmla="*/ 61169 w 987761"/>
              <a:gd name="connsiteY9" fmla="*/ 755904 h 3791712"/>
              <a:gd name="connsiteX10" fmla="*/ 305009 w 987761"/>
              <a:gd name="connsiteY10" fmla="*/ 865632 h 3791712"/>
              <a:gd name="connsiteX11" fmla="*/ 402545 w 987761"/>
              <a:gd name="connsiteY11" fmla="*/ 1024128 h 3791712"/>
              <a:gd name="connsiteX12" fmla="*/ 268433 w 987761"/>
              <a:gd name="connsiteY12" fmla="*/ 1133856 h 3791712"/>
              <a:gd name="connsiteX13" fmla="*/ 134321 w 987761"/>
              <a:gd name="connsiteY13" fmla="*/ 1255776 h 3791712"/>
              <a:gd name="connsiteX14" fmla="*/ 122129 w 987761"/>
              <a:gd name="connsiteY14" fmla="*/ 1487424 h 3791712"/>
              <a:gd name="connsiteX15" fmla="*/ 170897 w 987761"/>
              <a:gd name="connsiteY15" fmla="*/ 1877568 h 3791712"/>
              <a:gd name="connsiteX16" fmla="*/ 97745 w 987761"/>
              <a:gd name="connsiteY16" fmla="*/ 2072640 h 3791712"/>
              <a:gd name="connsiteX17" fmla="*/ 61169 w 987761"/>
              <a:gd name="connsiteY17" fmla="*/ 2389632 h 3791712"/>
              <a:gd name="connsiteX18" fmla="*/ 146513 w 987761"/>
              <a:gd name="connsiteY18" fmla="*/ 2548128 h 3791712"/>
              <a:gd name="connsiteX19" fmla="*/ 378161 w 987761"/>
              <a:gd name="connsiteY19" fmla="*/ 2877312 h 3791712"/>
              <a:gd name="connsiteX20" fmla="*/ 390353 w 987761"/>
              <a:gd name="connsiteY20" fmla="*/ 3084576 h 3791712"/>
              <a:gd name="connsiteX21" fmla="*/ 402545 w 987761"/>
              <a:gd name="connsiteY21" fmla="*/ 3255264 h 3791712"/>
              <a:gd name="connsiteX22" fmla="*/ 341585 w 987761"/>
              <a:gd name="connsiteY22" fmla="*/ 3316224 h 3791712"/>
              <a:gd name="connsiteX23" fmla="*/ 365969 w 987761"/>
              <a:gd name="connsiteY23" fmla="*/ 3560064 h 3791712"/>
              <a:gd name="connsiteX24" fmla="*/ 231857 w 987761"/>
              <a:gd name="connsiteY24" fmla="*/ 3791712 h 379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87761" h="3791712">
                <a:moveTo>
                  <a:pt x="987761" y="0"/>
                </a:moveTo>
                <a:cubicBezTo>
                  <a:pt x="956265" y="48768"/>
                  <a:pt x="924769" y="97536"/>
                  <a:pt x="878033" y="109728"/>
                </a:cubicBezTo>
                <a:cubicBezTo>
                  <a:pt x="831297" y="121920"/>
                  <a:pt x="752049" y="56896"/>
                  <a:pt x="707345" y="73152"/>
                </a:cubicBezTo>
                <a:cubicBezTo>
                  <a:pt x="662641" y="89408"/>
                  <a:pt x="642321" y="191008"/>
                  <a:pt x="609809" y="207264"/>
                </a:cubicBezTo>
                <a:cubicBezTo>
                  <a:pt x="577297" y="223520"/>
                  <a:pt x="536657" y="146304"/>
                  <a:pt x="512273" y="170688"/>
                </a:cubicBezTo>
                <a:cubicBezTo>
                  <a:pt x="487889" y="195072"/>
                  <a:pt x="496017" y="312928"/>
                  <a:pt x="463505" y="353568"/>
                </a:cubicBezTo>
                <a:cubicBezTo>
                  <a:pt x="430993" y="394208"/>
                  <a:pt x="382225" y="379984"/>
                  <a:pt x="317201" y="414528"/>
                </a:cubicBezTo>
                <a:cubicBezTo>
                  <a:pt x="252177" y="449072"/>
                  <a:pt x="126193" y="526288"/>
                  <a:pt x="73361" y="560832"/>
                </a:cubicBezTo>
                <a:cubicBezTo>
                  <a:pt x="20529" y="595376"/>
                  <a:pt x="2241" y="589280"/>
                  <a:pt x="209" y="621792"/>
                </a:cubicBezTo>
                <a:cubicBezTo>
                  <a:pt x="-1823" y="654304"/>
                  <a:pt x="10369" y="715264"/>
                  <a:pt x="61169" y="755904"/>
                </a:cubicBezTo>
                <a:cubicBezTo>
                  <a:pt x="111969" y="796544"/>
                  <a:pt x="248113" y="820928"/>
                  <a:pt x="305009" y="865632"/>
                </a:cubicBezTo>
                <a:cubicBezTo>
                  <a:pt x="361905" y="910336"/>
                  <a:pt x="408641" y="979424"/>
                  <a:pt x="402545" y="1024128"/>
                </a:cubicBezTo>
                <a:cubicBezTo>
                  <a:pt x="396449" y="1068832"/>
                  <a:pt x="313137" y="1095248"/>
                  <a:pt x="268433" y="1133856"/>
                </a:cubicBezTo>
                <a:cubicBezTo>
                  <a:pt x="223729" y="1172464"/>
                  <a:pt x="158705" y="1196848"/>
                  <a:pt x="134321" y="1255776"/>
                </a:cubicBezTo>
                <a:cubicBezTo>
                  <a:pt x="109937" y="1314704"/>
                  <a:pt x="116033" y="1383792"/>
                  <a:pt x="122129" y="1487424"/>
                </a:cubicBezTo>
                <a:cubicBezTo>
                  <a:pt x="128225" y="1591056"/>
                  <a:pt x="174961" y="1780032"/>
                  <a:pt x="170897" y="1877568"/>
                </a:cubicBezTo>
                <a:cubicBezTo>
                  <a:pt x="166833" y="1975104"/>
                  <a:pt x="116033" y="1987296"/>
                  <a:pt x="97745" y="2072640"/>
                </a:cubicBezTo>
                <a:cubicBezTo>
                  <a:pt x="79457" y="2157984"/>
                  <a:pt x="53041" y="2310384"/>
                  <a:pt x="61169" y="2389632"/>
                </a:cubicBezTo>
                <a:cubicBezTo>
                  <a:pt x="69297" y="2468880"/>
                  <a:pt x="93681" y="2466848"/>
                  <a:pt x="146513" y="2548128"/>
                </a:cubicBezTo>
                <a:cubicBezTo>
                  <a:pt x="199345" y="2629408"/>
                  <a:pt x="337521" y="2787904"/>
                  <a:pt x="378161" y="2877312"/>
                </a:cubicBezTo>
                <a:cubicBezTo>
                  <a:pt x="418801" y="2966720"/>
                  <a:pt x="386289" y="3021584"/>
                  <a:pt x="390353" y="3084576"/>
                </a:cubicBezTo>
                <a:cubicBezTo>
                  <a:pt x="394417" y="3147568"/>
                  <a:pt x="410673" y="3216656"/>
                  <a:pt x="402545" y="3255264"/>
                </a:cubicBezTo>
                <a:cubicBezTo>
                  <a:pt x="394417" y="3293872"/>
                  <a:pt x="347681" y="3265424"/>
                  <a:pt x="341585" y="3316224"/>
                </a:cubicBezTo>
                <a:cubicBezTo>
                  <a:pt x="335489" y="3367024"/>
                  <a:pt x="384257" y="3480816"/>
                  <a:pt x="365969" y="3560064"/>
                </a:cubicBezTo>
                <a:cubicBezTo>
                  <a:pt x="347681" y="3639312"/>
                  <a:pt x="289769" y="3715512"/>
                  <a:pt x="231857" y="3791712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TekstSylinder 40"/>
          <p:cNvSpPr txBox="1"/>
          <p:nvPr/>
        </p:nvSpPr>
        <p:spPr>
          <a:xfrm>
            <a:off x="3416462" y="212453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2234703" y="3596060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TekstSylinder 42"/>
          <p:cNvSpPr txBox="1"/>
          <p:nvPr/>
        </p:nvSpPr>
        <p:spPr>
          <a:xfrm>
            <a:off x="3561577" y="3124205"/>
            <a:ext cx="106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TekstSylinder 43"/>
          <p:cNvSpPr txBox="1"/>
          <p:nvPr/>
        </p:nvSpPr>
        <p:spPr>
          <a:xfrm>
            <a:off x="2806339" y="4802621"/>
            <a:ext cx="1309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Gjerdmundshamn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TekstSylinder 44"/>
          <p:cNvSpPr txBox="1"/>
          <p:nvPr/>
        </p:nvSpPr>
        <p:spPr>
          <a:xfrm>
            <a:off x="7395278" y="1723615"/>
            <a:ext cx="667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Granvin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kstSylinder 45"/>
          <p:cNvSpPr txBox="1"/>
          <p:nvPr/>
        </p:nvSpPr>
        <p:spPr>
          <a:xfrm>
            <a:off x="5267140" y="2473119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kstSylinder 46"/>
          <p:cNvSpPr txBox="1"/>
          <p:nvPr/>
        </p:nvSpPr>
        <p:spPr>
          <a:xfrm>
            <a:off x="5290044" y="2950578"/>
            <a:ext cx="85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Tørvikbygd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TekstSylinder 47"/>
          <p:cNvSpPr txBox="1"/>
          <p:nvPr/>
        </p:nvSpPr>
        <p:spPr>
          <a:xfrm>
            <a:off x="4455284" y="4976007"/>
            <a:ext cx="603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Å</a:t>
            </a:r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rsnes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TekstSylinder 53"/>
          <p:cNvSpPr txBox="1"/>
          <p:nvPr/>
        </p:nvSpPr>
        <p:spPr>
          <a:xfrm>
            <a:off x="5318306" y="3915218"/>
            <a:ext cx="489668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/>
            </a:lvl1pPr>
          </a:lstStyle>
          <a:p>
            <a:r>
              <a:rPr lang="nb-NO" dirty="0"/>
              <a:t>Fv.49</a:t>
            </a:r>
          </a:p>
        </p:txBody>
      </p:sp>
      <p:sp>
        <p:nvSpPr>
          <p:cNvPr id="55" name="TekstSylinder 54"/>
          <p:cNvSpPr txBox="1"/>
          <p:nvPr/>
        </p:nvSpPr>
        <p:spPr>
          <a:xfrm>
            <a:off x="3209925" y="2652095"/>
            <a:ext cx="412202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/>
              <a:t>Fv.48</a:t>
            </a:r>
            <a:endParaRPr lang="nb-NO" sz="1000" dirty="0"/>
          </a:p>
        </p:txBody>
      </p:sp>
      <p:sp>
        <p:nvSpPr>
          <p:cNvPr id="56" name="TekstSylinder 55"/>
          <p:cNvSpPr txBox="1"/>
          <p:nvPr/>
        </p:nvSpPr>
        <p:spPr>
          <a:xfrm>
            <a:off x="10087477" y="2922977"/>
            <a:ext cx="482064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Rv.7</a:t>
            </a:r>
            <a:endParaRPr lang="nb-NO" sz="1400" dirty="0"/>
          </a:p>
        </p:txBody>
      </p:sp>
      <p:sp>
        <p:nvSpPr>
          <p:cNvPr id="57" name="TekstSylinder 56"/>
          <p:cNvSpPr txBox="1"/>
          <p:nvPr/>
        </p:nvSpPr>
        <p:spPr>
          <a:xfrm>
            <a:off x="2173357" y="281691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E39</a:t>
            </a:r>
            <a:endParaRPr lang="nb-NO" sz="1400" dirty="0"/>
          </a:p>
        </p:txBody>
      </p:sp>
      <p:sp>
        <p:nvSpPr>
          <p:cNvPr id="58" name="TekstSylinder 57"/>
          <p:cNvSpPr txBox="1"/>
          <p:nvPr/>
        </p:nvSpPr>
        <p:spPr>
          <a:xfrm>
            <a:off x="1964837" y="6250937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E39</a:t>
            </a:r>
            <a:endParaRPr lang="nb-NO" sz="1400" dirty="0"/>
          </a:p>
        </p:txBody>
      </p:sp>
      <p:sp>
        <p:nvSpPr>
          <p:cNvPr id="59" name="TekstSylinder 58"/>
          <p:cNvSpPr txBox="1"/>
          <p:nvPr/>
        </p:nvSpPr>
        <p:spPr>
          <a:xfrm>
            <a:off x="5807974" y="6485899"/>
            <a:ext cx="470149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E134</a:t>
            </a:r>
            <a:endParaRPr lang="nb-NO" sz="1400" dirty="0"/>
          </a:p>
        </p:txBody>
      </p:sp>
      <p:sp>
        <p:nvSpPr>
          <p:cNvPr id="60" name="TekstSylinder 59"/>
          <p:cNvSpPr txBox="1"/>
          <p:nvPr/>
        </p:nvSpPr>
        <p:spPr>
          <a:xfrm>
            <a:off x="2682788" y="3576728"/>
            <a:ext cx="87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enjaneset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TekstSylinder 60"/>
          <p:cNvSpPr txBox="1"/>
          <p:nvPr/>
        </p:nvSpPr>
        <p:spPr>
          <a:xfrm>
            <a:off x="2371266" y="3278488"/>
            <a:ext cx="579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Hatvik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Frihåndsform 61"/>
          <p:cNvSpPr/>
          <p:nvPr/>
        </p:nvSpPr>
        <p:spPr>
          <a:xfrm>
            <a:off x="3222171" y="1567543"/>
            <a:ext cx="4572000" cy="1007867"/>
          </a:xfrm>
          <a:custGeom>
            <a:avLst/>
            <a:gdLst>
              <a:gd name="connsiteX0" fmla="*/ 0 w 4572000"/>
              <a:gd name="connsiteY0" fmla="*/ 261257 h 1007867"/>
              <a:gd name="connsiteX1" fmla="*/ 72572 w 4572000"/>
              <a:gd name="connsiteY1" fmla="*/ 493486 h 1007867"/>
              <a:gd name="connsiteX2" fmla="*/ 159658 w 4572000"/>
              <a:gd name="connsiteY2" fmla="*/ 522514 h 1007867"/>
              <a:gd name="connsiteX3" fmla="*/ 406400 w 4572000"/>
              <a:gd name="connsiteY3" fmla="*/ 508000 h 1007867"/>
              <a:gd name="connsiteX4" fmla="*/ 551543 w 4572000"/>
              <a:gd name="connsiteY4" fmla="*/ 566057 h 1007867"/>
              <a:gd name="connsiteX5" fmla="*/ 609600 w 4572000"/>
              <a:gd name="connsiteY5" fmla="*/ 653143 h 1007867"/>
              <a:gd name="connsiteX6" fmla="*/ 725715 w 4572000"/>
              <a:gd name="connsiteY6" fmla="*/ 696686 h 1007867"/>
              <a:gd name="connsiteX7" fmla="*/ 899886 w 4572000"/>
              <a:gd name="connsiteY7" fmla="*/ 711200 h 1007867"/>
              <a:gd name="connsiteX8" fmla="*/ 1045029 w 4572000"/>
              <a:gd name="connsiteY8" fmla="*/ 740228 h 1007867"/>
              <a:gd name="connsiteX9" fmla="*/ 1204686 w 4572000"/>
              <a:gd name="connsiteY9" fmla="*/ 711200 h 1007867"/>
              <a:gd name="connsiteX10" fmla="*/ 1393372 w 4572000"/>
              <a:gd name="connsiteY10" fmla="*/ 798286 h 1007867"/>
              <a:gd name="connsiteX11" fmla="*/ 1538515 w 4572000"/>
              <a:gd name="connsiteY11" fmla="*/ 943428 h 1007867"/>
              <a:gd name="connsiteX12" fmla="*/ 1683658 w 4572000"/>
              <a:gd name="connsiteY12" fmla="*/ 1001486 h 1007867"/>
              <a:gd name="connsiteX13" fmla="*/ 1799772 w 4572000"/>
              <a:gd name="connsiteY13" fmla="*/ 1001486 h 1007867"/>
              <a:gd name="connsiteX14" fmla="*/ 1944915 w 4572000"/>
              <a:gd name="connsiteY14" fmla="*/ 957943 h 1007867"/>
              <a:gd name="connsiteX15" fmla="*/ 2133600 w 4572000"/>
              <a:gd name="connsiteY15" fmla="*/ 914400 h 1007867"/>
              <a:gd name="connsiteX16" fmla="*/ 2322286 w 4572000"/>
              <a:gd name="connsiteY16" fmla="*/ 870857 h 1007867"/>
              <a:gd name="connsiteX17" fmla="*/ 2481943 w 4572000"/>
              <a:gd name="connsiteY17" fmla="*/ 957943 h 1007867"/>
              <a:gd name="connsiteX18" fmla="*/ 2467429 w 4572000"/>
              <a:gd name="connsiteY18" fmla="*/ 812800 h 1007867"/>
              <a:gd name="connsiteX19" fmla="*/ 2525486 w 4572000"/>
              <a:gd name="connsiteY19" fmla="*/ 740228 h 1007867"/>
              <a:gd name="connsiteX20" fmla="*/ 2656115 w 4572000"/>
              <a:gd name="connsiteY20" fmla="*/ 841828 h 1007867"/>
              <a:gd name="connsiteX21" fmla="*/ 2830286 w 4572000"/>
              <a:gd name="connsiteY21" fmla="*/ 783771 h 1007867"/>
              <a:gd name="connsiteX22" fmla="*/ 3048000 w 4572000"/>
              <a:gd name="connsiteY22" fmla="*/ 725714 h 1007867"/>
              <a:gd name="connsiteX23" fmla="*/ 3207658 w 4572000"/>
              <a:gd name="connsiteY23" fmla="*/ 609600 h 1007867"/>
              <a:gd name="connsiteX24" fmla="*/ 3526972 w 4572000"/>
              <a:gd name="connsiteY24" fmla="*/ 537028 h 1007867"/>
              <a:gd name="connsiteX25" fmla="*/ 3643086 w 4572000"/>
              <a:gd name="connsiteY25" fmla="*/ 464457 h 1007867"/>
              <a:gd name="connsiteX26" fmla="*/ 3831772 w 4572000"/>
              <a:gd name="connsiteY26" fmla="*/ 464457 h 1007867"/>
              <a:gd name="connsiteX27" fmla="*/ 4034972 w 4572000"/>
              <a:gd name="connsiteY27" fmla="*/ 333828 h 1007867"/>
              <a:gd name="connsiteX28" fmla="*/ 4238172 w 4572000"/>
              <a:gd name="connsiteY28" fmla="*/ 188686 h 1007867"/>
              <a:gd name="connsiteX29" fmla="*/ 4397829 w 4572000"/>
              <a:gd name="connsiteY29" fmla="*/ 58057 h 1007867"/>
              <a:gd name="connsiteX30" fmla="*/ 4572000 w 4572000"/>
              <a:gd name="connsiteY30" fmla="*/ 0 h 100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572000" h="1007867">
                <a:moveTo>
                  <a:pt x="0" y="261257"/>
                </a:moveTo>
                <a:cubicBezTo>
                  <a:pt x="22981" y="355600"/>
                  <a:pt x="45962" y="449943"/>
                  <a:pt x="72572" y="493486"/>
                </a:cubicBezTo>
                <a:cubicBezTo>
                  <a:pt x="99182" y="537029"/>
                  <a:pt x="104020" y="520095"/>
                  <a:pt x="159658" y="522514"/>
                </a:cubicBezTo>
                <a:cubicBezTo>
                  <a:pt x="215296" y="524933"/>
                  <a:pt x="341086" y="500743"/>
                  <a:pt x="406400" y="508000"/>
                </a:cubicBezTo>
                <a:cubicBezTo>
                  <a:pt x="471714" y="515257"/>
                  <a:pt x="517676" y="541867"/>
                  <a:pt x="551543" y="566057"/>
                </a:cubicBezTo>
                <a:cubicBezTo>
                  <a:pt x="585410" y="590247"/>
                  <a:pt x="580571" y="631372"/>
                  <a:pt x="609600" y="653143"/>
                </a:cubicBezTo>
                <a:cubicBezTo>
                  <a:pt x="638629" y="674915"/>
                  <a:pt x="677334" y="687010"/>
                  <a:pt x="725715" y="696686"/>
                </a:cubicBezTo>
                <a:cubicBezTo>
                  <a:pt x="774096" y="706362"/>
                  <a:pt x="846667" y="703943"/>
                  <a:pt x="899886" y="711200"/>
                </a:cubicBezTo>
                <a:cubicBezTo>
                  <a:pt x="953105" y="718457"/>
                  <a:pt x="994229" y="740228"/>
                  <a:pt x="1045029" y="740228"/>
                </a:cubicBezTo>
                <a:cubicBezTo>
                  <a:pt x="1095829" y="740228"/>
                  <a:pt x="1146629" y="701524"/>
                  <a:pt x="1204686" y="711200"/>
                </a:cubicBezTo>
                <a:cubicBezTo>
                  <a:pt x="1262743" y="720876"/>
                  <a:pt x="1337734" y="759581"/>
                  <a:pt x="1393372" y="798286"/>
                </a:cubicBezTo>
                <a:cubicBezTo>
                  <a:pt x="1449010" y="836991"/>
                  <a:pt x="1490134" y="909561"/>
                  <a:pt x="1538515" y="943428"/>
                </a:cubicBezTo>
                <a:cubicBezTo>
                  <a:pt x="1586896" y="977295"/>
                  <a:pt x="1640115" y="991810"/>
                  <a:pt x="1683658" y="1001486"/>
                </a:cubicBezTo>
                <a:cubicBezTo>
                  <a:pt x="1727201" y="1011162"/>
                  <a:pt x="1756229" y="1008743"/>
                  <a:pt x="1799772" y="1001486"/>
                </a:cubicBezTo>
                <a:cubicBezTo>
                  <a:pt x="1843315" y="994229"/>
                  <a:pt x="1889277" y="972457"/>
                  <a:pt x="1944915" y="957943"/>
                </a:cubicBezTo>
                <a:cubicBezTo>
                  <a:pt x="2000553" y="943429"/>
                  <a:pt x="2133600" y="914400"/>
                  <a:pt x="2133600" y="914400"/>
                </a:cubicBezTo>
                <a:cubicBezTo>
                  <a:pt x="2196495" y="899886"/>
                  <a:pt x="2264229" y="863600"/>
                  <a:pt x="2322286" y="870857"/>
                </a:cubicBezTo>
                <a:cubicBezTo>
                  <a:pt x="2380343" y="878114"/>
                  <a:pt x="2457753" y="967619"/>
                  <a:pt x="2481943" y="957943"/>
                </a:cubicBezTo>
                <a:cubicBezTo>
                  <a:pt x="2506133" y="948267"/>
                  <a:pt x="2460172" y="849086"/>
                  <a:pt x="2467429" y="812800"/>
                </a:cubicBezTo>
                <a:cubicBezTo>
                  <a:pt x="2474686" y="776514"/>
                  <a:pt x="2494038" y="735390"/>
                  <a:pt x="2525486" y="740228"/>
                </a:cubicBezTo>
                <a:cubicBezTo>
                  <a:pt x="2556934" y="745066"/>
                  <a:pt x="2605315" y="834571"/>
                  <a:pt x="2656115" y="841828"/>
                </a:cubicBezTo>
                <a:cubicBezTo>
                  <a:pt x="2706915" y="849085"/>
                  <a:pt x="2764972" y="803123"/>
                  <a:pt x="2830286" y="783771"/>
                </a:cubicBezTo>
                <a:cubicBezTo>
                  <a:pt x="2895600" y="764419"/>
                  <a:pt x="2985105" y="754742"/>
                  <a:pt x="3048000" y="725714"/>
                </a:cubicBezTo>
                <a:cubicBezTo>
                  <a:pt x="3110895" y="696686"/>
                  <a:pt x="3127829" y="641048"/>
                  <a:pt x="3207658" y="609600"/>
                </a:cubicBezTo>
                <a:cubicBezTo>
                  <a:pt x="3287487" y="578152"/>
                  <a:pt x="3454401" y="561219"/>
                  <a:pt x="3526972" y="537028"/>
                </a:cubicBezTo>
                <a:cubicBezTo>
                  <a:pt x="3599543" y="512838"/>
                  <a:pt x="3592286" y="476552"/>
                  <a:pt x="3643086" y="464457"/>
                </a:cubicBezTo>
                <a:cubicBezTo>
                  <a:pt x="3693886" y="452362"/>
                  <a:pt x="3766458" y="486228"/>
                  <a:pt x="3831772" y="464457"/>
                </a:cubicBezTo>
                <a:cubicBezTo>
                  <a:pt x="3897086" y="442686"/>
                  <a:pt x="3967239" y="379790"/>
                  <a:pt x="4034972" y="333828"/>
                </a:cubicBezTo>
                <a:cubicBezTo>
                  <a:pt x="4102705" y="287866"/>
                  <a:pt x="4177696" y="234648"/>
                  <a:pt x="4238172" y="188686"/>
                </a:cubicBezTo>
                <a:cubicBezTo>
                  <a:pt x="4298648" y="142724"/>
                  <a:pt x="4342191" y="89505"/>
                  <a:pt x="4397829" y="58057"/>
                </a:cubicBezTo>
                <a:cubicBezTo>
                  <a:pt x="4453467" y="26609"/>
                  <a:pt x="4512733" y="13304"/>
                  <a:pt x="4572000" y="0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Frihåndsform 62"/>
          <p:cNvSpPr/>
          <p:nvPr/>
        </p:nvSpPr>
        <p:spPr>
          <a:xfrm>
            <a:off x="4152900" y="305460"/>
            <a:ext cx="3969600" cy="1818615"/>
          </a:xfrm>
          <a:custGeom>
            <a:avLst/>
            <a:gdLst>
              <a:gd name="connsiteX0" fmla="*/ 0 w 3969600"/>
              <a:gd name="connsiteY0" fmla="*/ 304140 h 1818615"/>
              <a:gd name="connsiteX1" fmla="*/ 123825 w 3969600"/>
              <a:gd name="connsiteY1" fmla="*/ 123165 h 1818615"/>
              <a:gd name="connsiteX2" fmla="*/ 742950 w 3969600"/>
              <a:gd name="connsiteY2" fmla="*/ 27915 h 1818615"/>
              <a:gd name="connsiteX3" fmla="*/ 1285875 w 3969600"/>
              <a:gd name="connsiteY3" fmla="*/ 18390 h 1818615"/>
              <a:gd name="connsiteX4" fmla="*/ 1962150 w 3969600"/>
              <a:gd name="connsiteY4" fmla="*/ 256515 h 1818615"/>
              <a:gd name="connsiteX5" fmla="*/ 2428875 w 3969600"/>
              <a:gd name="connsiteY5" fmla="*/ 237465 h 1818615"/>
              <a:gd name="connsiteX6" fmla="*/ 2714625 w 3969600"/>
              <a:gd name="connsiteY6" fmla="*/ 323190 h 1818615"/>
              <a:gd name="connsiteX7" fmla="*/ 2914650 w 3969600"/>
              <a:gd name="connsiteY7" fmla="*/ 485115 h 1818615"/>
              <a:gd name="connsiteX8" fmla="*/ 3190875 w 3969600"/>
              <a:gd name="connsiteY8" fmla="*/ 799440 h 1818615"/>
              <a:gd name="connsiteX9" fmla="*/ 3581400 w 3969600"/>
              <a:gd name="connsiteY9" fmla="*/ 923265 h 1818615"/>
              <a:gd name="connsiteX10" fmla="*/ 3619500 w 3969600"/>
              <a:gd name="connsiteY10" fmla="*/ 1228065 h 1818615"/>
              <a:gd name="connsiteX11" fmla="*/ 3924300 w 3969600"/>
              <a:gd name="connsiteY11" fmla="*/ 1628115 h 1818615"/>
              <a:gd name="connsiteX12" fmla="*/ 3962400 w 3969600"/>
              <a:gd name="connsiteY12" fmla="*/ 1818615 h 18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9600" h="1818615">
                <a:moveTo>
                  <a:pt x="0" y="304140"/>
                </a:moveTo>
                <a:cubicBezTo>
                  <a:pt x="0" y="236671"/>
                  <a:pt x="0" y="169202"/>
                  <a:pt x="123825" y="123165"/>
                </a:cubicBezTo>
                <a:cubicBezTo>
                  <a:pt x="247650" y="77128"/>
                  <a:pt x="549275" y="45377"/>
                  <a:pt x="742950" y="27915"/>
                </a:cubicBezTo>
                <a:cubicBezTo>
                  <a:pt x="936625" y="10452"/>
                  <a:pt x="1082675" y="-19710"/>
                  <a:pt x="1285875" y="18390"/>
                </a:cubicBezTo>
                <a:cubicBezTo>
                  <a:pt x="1489075" y="56490"/>
                  <a:pt x="1771650" y="220002"/>
                  <a:pt x="1962150" y="256515"/>
                </a:cubicBezTo>
                <a:cubicBezTo>
                  <a:pt x="2152650" y="293027"/>
                  <a:pt x="2303463" y="226352"/>
                  <a:pt x="2428875" y="237465"/>
                </a:cubicBezTo>
                <a:cubicBezTo>
                  <a:pt x="2554288" y="248577"/>
                  <a:pt x="2633662" y="281915"/>
                  <a:pt x="2714625" y="323190"/>
                </a:cubicBezTo>
                <a:cubicBezTo>
                  <a:pt x="2795588" y="364465"/>
                  <a:pt x="2835275" y="405740"/>
                  <a:pt x="2914650" y="485115"/>
                </a:cubicBezTo>
                <a:cubicBezTo>
                  <a:pt x="2994025" y="564490"/>
                  <a:pt x="3079750" y="726415"/>
                  <a:pt x="3190875" y="799440"/>
                </a:cubicBezTo>
                <a:cubicBezTo>
                  <a:pt x="3302000" y="872465"/>
                  <a:pt x="3509963" y="851828"/>
                  <a:pt x="3581400" y="923265"/>
                </a:cubicBezTo>
                <a:cubicBezTo>
                  <a:pt x="3652837" y="994702"/>
                  <a:pt x="3562350" y="1110590"/>
                  <a:pt x="3619500" y="1228065"/>
                </a:cubicBezTo>
                <a:cubicBezTo>
                  <a:pt x="3676650" y="1345540"/>
                  <a:pt x="3867150" y="1529690"/>
                  <a:pt x="3924300" y="1628115"/>
                </a:cubicBezTo>
                <a:cubicBezTo>
                  <a:pt x="3981450" y="1726540"/>
                  <a:pt x="3971925" y="1772577"/>
                  <a:pt x="3962400" y="1818615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4" name="TekstSylinder 63"/>
          <p:cNvSpPr txBox="1"/>
          <p:nvPr/>
        </p:nvSpPr>
        <p:spPr>
          <a:xfrm>
            <a:off x="6298964" y="2004254"/>
            <a:ext cx="364761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/>
            </a:lvl1pPr>
          </a:lstStyle>
          <a:p>
            <a:r>
              <a:rPr lang="nb-NO" dirty="0"/>
              <a:t>Fv.7</a:t>
            </a:r>
          </a:p>
        </p:txBody>
      </p:sp>
      <p:sp>
        <p:nvSpPr>
          <p:cNvPr id="65" name="TekstSylinder 64"/>
          <p:cNvSpPr txBox="1"/>
          <p:nvPr/>
        </p:nvSpPr>
        <p:spPr>
          <a:xfrm>
            <a:off x="6070264" y="425764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E16</a:t>
            </a:r>
            <a:endParaRPr lang="nb-NO" sz="1400" dirty="0"/>
          </a:p>
        </p:txBody>
      </p:sp>
      <p:sp>
        <p:nvSpPr>
          <p:cNvPr id="66" name="TekstSylinder 65"/>
          <p:cNvSpPr txBox="1"/>
          <p:nvPr/>
        </p:nvSpPr>
        <p:spPr>
          <a:xfrm>
            <a:off x="2049427" y="2433537"/>
            <a:ext cx="680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Nesttun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3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91482" y="3285261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401404" y="2294672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7375057" y="175153"/>
            <a:ext cx="449435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REGIONBYGGING</a:t>
            </a:r>
          </a:p>
          <a:p>
            <a:r>
              <a:rPr lang="nb-NO" sz="2000" dirty="0" smtClean="0"/>
              <a:t>Dagens situasjon </a:t>
            </a:r>
          </a:p>
          <a:p>
            <a:r>
              <a:rPr lang="nb-NO" sz="1600" i="1" dirty="0" smtClean="0"/>
              <a:t>- reisetid til Bergen sentrum (</a:t>
            </a:r>
            <a:r>
              <a:rPr lang="nb-NO" sz="1600" i="1" dirty="0" err="1" smtClean="0"/>
              <a:t>Nygårdstangen</a:t>
            </a:r>
            <a:r>
              <a:rPr lang="nb-NO" sz="1600" i="1" dirty="0" smtClean="0"/>
              <a:t>)</a:t>
            </a:r>
          </a:p>
        </p:txBody>
      </p:sp>
      <p:sp>
        <p:nvSpPr>
          <p:cNvPr id="17" name="Frihåndsform 16"/>
          <p:cNvSpPr/>
          <p:nvPr/>
        </p:nvSpPr>
        <p:spPr>
          <a:xfrm>
            <a:off x="5301343" y="2775857"/>
            <a:ext cx="119743" cy="195943"/>
          </a:xfrm>
          <a:custGeom>
            <a:avLst/>
            <a:gdLst>
              <a:gd name="connsiteX0" fmla="*/ 0 w 119743"/>
              <a:gd name="connsiteY0" fmla="*/ 195943 h 195943"/>
              <a:gd name="connsiteX1" fmla="*/ 97971 w 119743"/>
              <a:gd name="connsiteY1" fmla="*/ 163286 h 195943"/>
              <a:gd name="connsiteX2" fmla="*/ 119743 w 119743"/>
              <a:gd name="connsiteY2" fmla="*/ 97972 h 195943"/>
              <a:gd name="connsiteX3" fmla="*/ 97971 w 119743"/>
              <a:gd name="connsiteY3" fmla="*/ 54429 h 195943"/>
              <a:gd name="connsiteX4" fmla="*/ 32657 w 119743"/>
              <a:gd name="connsiteY4" fmla="*/ 0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43" h="195943">
                <a:moveTo>
                  <a:pt x="0" y="195943"/>
                </a:moveTo>
                <a:cubicBezTo>
                  <a:pt x="39007" y="187778"/>
                  <a:pt x="78014" y="179614"/>
                  <a:pt x="97971" y="163286"/>
                </a:cubicBezTo>
                <a:cubicBezTo>
                  <a:pt x="117928" y="146958"/>
                  <a:pt x="119743" y="116115"/>
                  <a:pt x="119743" y="97972"/>
                </a:cubicBezTo>
                <a:cubicBezTo>
                  <a:pt x="119743" y="79829"/>
                  <a:pt x="112485" y="70758"/>
                  <a:pt x="97971" y="54429"/>
                </a:cubicBezTo>
                <a:cubicBezTo>
                  <a:pt x="83457" y="38100"/>
                  <a:pt x="58057" y="19050"/>
                  <a:pt x="3265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kstSylinder 27"/>
          <p:cNvSpPr txBox="1"/>
          <p:nvPr/>
        </p:nvSpPr>
        <p:spPr>
          <a:xfrm>
            <a:off x="3043962" y="3374001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kstSylinder 28"/>
          <p:cNvSpPr txBox="1"/>
          <p:nvPr/>
        </p:nvSpPr>
        <p:spPr>
          <a:xfrm>
            <a:off x="4951599" y="2528483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TekstSylinder 42"/>
          <p:cNvSpPr txBox="1"/>
          <p:nvPr/>
        </p:nvSpPr>
        <p:spPr>
          <a:xfrm>
            <a:off x="5206602" y="2083443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Øystese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3779216" y="5403605"/>
            <a:ext cx="1059980" cy="389513"/>
          </a:xfrm>
          <a:prstGeom prst="ellipse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Rosendal</a:t>
            </a:r>
          </a:p>
        </p:txBody>
      </p:sp>
      <p:sp>
        <p:nvSpPr>
          <p:cNvPr id="8" name="Frihåndsform 7"/>
          <p:cNvSpPr/>
          <p:nvPr/>
        </p:nvSpPr>
        <p:spPr>
          <a:xfrm>
            <a:off x="4295274" y="4596063"/>
            <a:ext cx="1503947" cy="673769"/>
          </a:xfrm>
          <a:custGeom>
            <a:avLst/>
            <a:gdLst>
              <a:gd name="connsiteX0" fmla="*/ 0 w 1503947"/>
              <a:gd name="connsiteY0" fmla="*/ 673769 h 673769"/>
              <a:gd name="connsiteX1" fmla="*/ 144379 w 1503947"/>
              <a:gd name="connsiteY1" fmla="*/ 433137 h 673769"/>
              <a:gd name="connsiteX2" fmla="*/ 493294 w 1503947"/>
              <a:gd name="connsiteY2" fmla="*/ 240632 h 673769"/>
              <a:gd name="connsiteX3" fmla="*/ 986589 w 1503947"/>
              <a:gd name="connsiteY3" fmla="*/ 144379 h 673769"/>
              <a:gd name="connsiteX4" fmla="*/ 1371600 w 1503947"/>
              <a:gd name="connsiteY4" fmla="*/ 72190 h 673769"/>
              <a:gd name="connsiteX5" fmla="*/ 1503947 w 1503947"/>
              <a:gd name="connsiteY5" fmla="*/ 0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3947" h="673769">
                <a:moveTo>
                  <a:pt x="0" y="673769"/>
                </a:moveTo>
                <a:cubicBezTo>
                  <a:pt x="31081" y="589547"/>
                  <a:pt x="62163" y="505326"/>
                  <a:pt x="144379" y="433137"/>
                </a:cubicBezTo>
                <a:cubicBezTo>
                  <a:pt x="226595" y="360947"/>
                  <a:pt x="352926" y="288758"/>
                  <a:pt x="493294" y="240632"/>
                </a:cubicBezTo>
                <a:cubicBezTo>
                  <a:pt x="633662" y="192506"/>
                  <a:pt x="986589" y="144379"/>
                  <a:pt x="986589" y="144379"/>
                </a:cubicBezTo>
                <a:cubicBezTo>
                  <a:pt x="1132973" y="116305"/>
                  <a:pt x="1285374" y="96253"/>
                  <a:pt x="1371600" y="72190"/>
                </a:cubicBezTo>
                <a:cubicBezTo>
                  <a:pt x="1457826" y="48127"/>
                  <a:pt x="1503947" y="0"/>
                  <a:pt x="1503947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Ellipse 48"/>
          <p:cNvSpPr/>
          <p:nvPr/>
        </p:nvSpPr>
        <p:spPr>
          <a:xfrm>
            <a:off x="5161521" y="1847096"/>
            <a:ext cx="802032" cy="76499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Ellipse 49"/>
          <p:cNvSpPr/>
          <p:nvPr/>
        </p:nvSpPr>
        <p:spPr>
          <a:xfrm>
            <a:off x="3869878" y="5239384"/>
            <a:ext cx="790183" cy="769814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3" name="TekstSylinder 52"/>
          <p:cNvSpPr txBox="1"/>
          <p:nvPr/>
        </p:nvSpPr>
        <p:spPr>
          <a:xfrm>
            <a:off x="4125070" y="572436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2: 25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55914" y="70752"/>
            <a:ext cx="3390558" cy="3456600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Frihåndsform 58"/>
          <p:cNvSpPr/>
          <p:nvPr/>
        </p:nvSpPr>
        <p:spPr>
          <a:xfrm>
            <a:off x="2499360" y="1759628"/>
            <a:ext cx="2955243" cy="1399938"/>
          </a:xfrm>
          <a:custGeom>
            <a:avLst/>
            <a:gdLst>
              <a:gd name="connsiteX0" fmla="*/ 0 w 2955243"/>
              <a:gd name="connsiteY0" fmla="*/ 8212 h 1399938"/>
              <a:gd name="connsiteX1" fmla="*/ 182880 w 2955243"/>
              <a:gd name="connsiteY1" fmla="*/ 8212 h 1399938"/>
              <a:gd name="connsiteX2" fmla="*/ 390144 w 2955243"/>
              <a:gd name="connsiteY2" fmla="*/ 93556 h 1399938"/>
              <a:gd name="connsiteX3" fmla="*/ 731520 w 2955243"/>
              <a:gd name="connsiteY3" fmla="*/ 69172 h 1399938"/>
              <a:gd name="connsiteX4" fmla="*/ 804672 w 2955243"/>
              <a:gd name="connsiteY4" fmla="*/ 252052 h 1399938"/>
              <a:gd name="connsiteX5" fmla="*/ 841248 w 2955243"/>
              <a:gd name="connsiteY5" fmla="*/ 337396 h 1399938"/>
              <a:gd name="connsiteX6" fmla="*/ 1085088 w 2955243"/>
              <a:gd name="connsiteY6" fmla="*/ 349588 h 1399938"/>
              <a:gd name="connsiteX7" fmla="*/ 1231392 w 2955243"/>
              <a:gd name="connsiteY7" fmla="*/ 386164 h 1399938"/>
              <a:gd name="connsiteX8" fmla="*/ 1267968 w 2955243"/>
              <a:gd name="connsiteY8" fmla="*/ 434932 h 1399938"/>
              <a:gd name="connsiteX9" fmla="*/ 1389888 w 2955243"/>
              <a:gd name="connsiteY9" fmla="*/ 508084 h 1399938"/>
              <a:gd name="connsiteX10" fmla="*/ 1536192 w 2955243"/>
              <a:gd name="connsiteY10" fmla="*/ 508084 h 1399938"/>
              <a:gd name="connsiteX11" fmla="*/ 1658112 w 2955243"/>
              <a:gd name="connsiteY11" fmla="*/ 532468 h 1399938"/>
              <a:gd name="connsiteX12" fmla="*/ 1804416 w 2955243"/>
              <a:gd name="connsiteY12" fmla="*/ 544660 h 1399938"/>
              <a:gd name="connsiteX13" fmla="*/ 1889760 w 2955243"/>
              <a:gd name="connsiteY13" fmla="*/ 495892 h 1399938"/>
              <a:gd name="connsiteX14" fmla="*/ 2060448 w 2955243"/>
              <a:gd name="connsiteY14" fmla="*/ 544660 h 1399938"/>
              <a:gd name="connsiteX15" fmla="*/ 2182368 w 2955243"/>
              <a:gd name="connsiteY15" fmla="*/ 678772 h 1399938"/>
              <a:gd name="connsiteX16" fmla="*/ 2328672 w 2955243"/>
              <a:gd name="connsiteY16" fmla="*/ 764116 h 1399938"/>
              <a:gd name="connsiteX17" fmla="*/ 2462784 w 2955243"/>
              <a:gd name="connsiteY17" fmla="*/ 812884 h 1399938"/>
              <a:gd name="connsiteX18" fmla="*/ 2572512 w 2955243"/>
              <a:gd name="connsiteY18" fmla="*/ 873844 h 1399938"/>
              <a:gd name="connsiteX19" fmla="*/ 2670048 w 2955243"/>
              <a:gd name="connsiteY19" fmla="*/ 873844 h 1399938"/>
              <a:gd name="connsiteX20" fmla="*/ 2840736 w 2955243"/>
              <a:gd name="connsiteY20" fmla="*/ 1007956 h 1399938"/>
              <a:gd name="connsiteX21" fmla="*/ 2950464 w 2955243"/>
              <a:gd name="connsiteY21" fmla="*/ 1105492 h 1399938"/>
              <a:gd name="connsiteX22" fmla="*/ 2926080 w 2955243"/>
              <a:gd name="connsiteY22" fmla="*/ 1166452 h 1399938"/>
              <a:gd name="connsiteX23" fmla="*/ 2840736 w 2955243"/>
              <a:gd name="connsiteY23" fmla="*/ 1215220 h 1399938"/>
              <a:gd name="connsiteX24" fmla="*/ 2779776 w 2955243"/>
              <a:gd name="connsiteY24" fmla="*/ 1373716 h 1399938"/>
              <a:gd name="connsiteX25" fmla="*/ 2767584 w 2955243"/>
              <a:gd name="connsiteY25" fmla="*/ 1398100 h 139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55243" h="1399938">
                <a:moveTo>
                  <a:pt x="0" y="8212"/>
                </a:moveTo>
                <a:cubicBezTo>
                  <a:pt x="58928" y="1100"/>
                  <a:pt x="117856" y="-6012"/>
                  <a:pt x="182880" y="8212"/>
                </a:cubicBezTo>
                <a:cubicBezTo>
                  <a:pt x="247904" y="22436"/>
                  <a:pt x="298704" y="83396"/>
                  <a:pt x="390144" y="93556"/>
                </a:cubicBezTo>
                <a:cubicBezTo>
                  <a:pt x="481584" y="103716"/>
                  <a:pt x="662432" y="42756"/>
                  <a:pt x="731520" y="69172"/>
                </a:cubicBezTo>
                <a:cubicBezTo>
                  <a:pt x="800608" y="95588"/>
                  <a:pt x="786384" y="207348"/>
                  <a:pt x="804672" y="252052"/>
                </a:cubicBezTo>
                <a:cubicBezTo>
                  <a:pt x="822960" y="296756"/>
                  <a:pt x="794512" y="321140"/>
                  <a:pt x="841248" y="337396"/>
                </a:cubicBezTo>
                <a:cubicBezTo>
                  <a:pt x="887984" y="353652"/>
                  <a:pt x="1020064" y="341460"/>
                  <a:pt x="1085088" y="349588"/>
                </a:cubicBezTo>
                <a:cubicBezTo>
                  <a:pt x="1150112" y="357716"/>
                  <a:pt x="1200912" y="371940"/>
                  <a:pt x="1231392" y="386164"/>
                </a:cubicBezTo>
                <a:cubicBezTo>
                  <a:pt x="1261872" y="400388"/>
                  <a:pt x="1241552" y="414612"/>
                  <a:pt x="1267968" y="434932"/>
                </a:cubicBezTo>
                <a:cubicBezTo>
                  <a:pt x="1294384" y="455252"/>
                  <a:pt x="1345184" y="495892"/>
                  <a:pt x="1389888" y="508084"/>
                </a:cubicBezTo>
                <a:cubicBezTo>
                  <a:pt x="1434592" y="520276"/>
                  <a:pt x="1491488" y="504020"/>
                  <a:pt x="1536192" y="508084"/>
                </a:cubicBezTo>
                <a:cubicBezTo>
                  <a:pt x="1580896" y="512148"/>
                  <a:pt x="1613408" y="526372"/>
                  <a:pt x="1658112" y="532468"/>
                </a:cubicBezTo>
                <a:cubicBezTo>
                  <a:pt x="1702816" y="538564"/>
                  <a:pt x="1765808" y="550756"/>
                  <a:pt x="1804416" y="544660"/>
                </a:cubicBezTo>
                <a:cubicBezTo>
                  <a:pt x="1843024" y="538564"/>
                  <a:pt x="1847088" y="495892"/>
                  <a:pt x="1889760" y="495892"/>
                </a:cubicBezTo>
                <a:cubicBezTo>
                  <a:pt x="1932432" y="495892"/>
                  <a:pt x="2011680" y="514180"/>
                  <a:pt x="2060448" y="544660"/>
                </a:cubicBezTo>
                <a:cubicBezTo>
                  <a:pt x="2109216" y="575140"/>
                  <a:pt x="2137664" y="642196"/>
                  <a:pt x="2182368" y="678772"/>
                </a:cubicBezTo>
                <a:cubicBezTo>
                  <a:pt x="2227072" y="715348"/>
                  <a:pt x="2281936" y="741764"/>
                  <a:pt x="2328672" y="764116"/>
                </a:cubicBezTo>
                <a:cubicBezTo>
                  <a:pt x="2375408" y="786468"/>
                  <a:pt x="2422144" y="794596"/>
                  <a:pt x="2462784" y="812884"/>
                </a:cubicBezTo>
                <a:cubicBezTo>
                  <a:pt x="2503424" y="831172"/>
                  <a:pt x="2537968" y="863684"/>
                  <a:pt x="2572512" y="873844"/>
                </a:cubicBezTo>
                <a:cubicBezTo>
                  <a:pt x="2607056" y="884004"/>
                  <a:pt x="2625344" y="851492"/>
                  <a:pt x="2670048" y="873844"/>
                </a:cubicBezTo>
                <a:cubicBezTo>
                  <a:pt x="2714752" y="896196"/>
                  <a:pt x="2794000" y="969348"/>
                  <a:pt x="2840736" y="1007956"/>
                </a:cubicBezTo>
                <a:cubicBezTo>
                  <a:pt x="2887472" y="1046564"/>
                  <a:pt x="2936240" y="1079076"/>
                  <a:pt x="2950464" y="1105492"/>
                </a:cubicBezTo>
                <a:cubicBezTo>
                  <a:pt x="2964688" y="1131908"/>
                  <a:pt x="2944368" y="1148164"/>
                  <a:pt x="2926080" y="1166452"/>
                </a:cubicBezTo>
                <a:cubicBezTo>
                  <a:pt x="2907792" y="1184740"/>
                  <a:pt x="2865120" y="1180676"/>
                  <a:pt x="2840736" y="1215220"/>
                </a:cubicBezTo>
                <a:cubicBezTo>
                  <a:pt x="2816352" y="1249764"/>
                  <a:pt x="2791968" y="1343236"/>
                  <a:pt x="2779776" y="1373716"/>
                </a:cubicBezTo>
                <a:cubicBezTo>
                  <a:pt x="2767584" y="1404196"/>
                  <a:pt x="2767584" y="1401148"/>
                  <a:pt x="2767584" y="139810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5" name="Frihåndsform 64"/>
          <p:cNvSpPr/>
          <p:nvPr/>
        </p:nvSpPr>
        <p:spPr>
          <a:xfrm>
            <a:off x="5381903" y="3389376"/>
            <a:ext cx="1214098" cy="3072384"/>
          </a:xfrm>
          <a:custGeom>
            <a:avLst/>
            <a:gdLst>
              <a:gd name="connsiteX0" fmla="*/ 202033 w 1214098"/>
              <a:gd name="connsiteY0" fmla="*/ 0 h 3072384"/>
              <a:gd name="connsiteX1" fmla="*/ 153265 w 1214098"/>
              <a:gd name="connsiteY1" fmla="*/ 134112 h 3072384"/>
              <a:gd name="connsiteX2" fmla="*/ 67921 w 1214098"/>
              <a:gd name="connsiteY2" fmla="*/ 219456 h 3072384"/>
              <a:gd name="connsiteX3" fmla="*/ 6961 w 1214098"/>
              <a:gd name="connsiteY3" fmla="*/ 329184 h 3072384"/>
              <a:gd name="connsiteX4" fmla="*/ 19153 w 1214098"/>
              <a:gd name="connsiteY4" fmla="*/ 487680 h 3072384"/>
              <a:gd name="connsiteX5" fmla="*/ 165457 w 1214098"/>
              <a:gd name="connsiteY5" fmla="*/ 755904 h 3072384"/>
              <a:gd name="connsiteX6" fmla="*/ 275185 w 1214098"/>
              <a:gd name="connsiteY6" fmla="*/ 877824 h 3072384"/>
              <a:gd name="connsiteX7" fmla="*/ 299569 w 1214098"/>
              <a:gd name="connsiteY7" fmla="*/ 999744 h 3072384"/>
              <a:gd name="connsiteX8" fmla="*/ 238609 w 1214098"/>
              <a:gd name="connsiteY8" fmla="*/ 1121664 h 3072384"/>
              <a:gd name="connsiteX9" fmla="*/ 299569 w 1214098"/>
              <a:gd name="connsiteY9" fmla="*/ 1182624 h 3072384"/>
              <a:gd name="connsiteX10" fmla="*/ 458065 w 1214098"/>
              <a:gd name="connsiteY10" fmla="*/ 1207008 h 3072384"/>
              <a:gd name="connsiteX11" fmla="*/ 567793 w 1214098"/>
              <a:gd name="connsiteY11" fmla="*/ 1280160 h 3072384"/>
              <a:gd name="connsiteX12" fmla="*/ 1031089 w 1214098"/>
              <a:gd name="connsiteY12" fmla="*/ 1584960 h 3072384"/>
              <a:gd name="connsiteX13" fmla="*/ 1104241 w 1214098"/>
              <a:gd name="connsiteY13" fmla="*/ 1719072 h 3072384"/>
              <a:gd name="connsiteX14" fmla="*/ 1116433 w 1214098"/>
              <a:gd name="connsiteY14" fmla="*/ 1962912 h 3072384"/>
              <a:gd name="connsiteX15" fmla="*/ 1104241 w 1214098"/>
              <a:gd name="connsiteY15" fmla="*/ 2194560 h 3072384"/>
              <a:gd name="connsiteX16" fmla="*/ 1116433 w 1214098"/>
              <a:gd name="connsiteY16" fmla="*/ 2304288 h 3072384"/>
              <a:gd name="connsiteX17" fmla="*/ 1177393 w 1214098"/>
              <a:gd name="connsiteY17" fmla="*/ 2389632 h 3072384"/>
              <a:gd name="connsiteX18" fmla="*/ 1213969 w 1214098"/>
              <a:gd name="connsiteY18" fmla="*/ 2596896 h 3072384"/>
              <a:gd name="connsiteX19" fmla="*/ 1165201 w 1214098"/>
              <a:gd name="connsiteY19" fmla="*/ 3072384 h 307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4098" h="3072384">
                <a:moveTo>
                  <a:pt x="202033" y="0"/>
                </a:moveTo>
                <a:cubicBezTo>
                  <a:pt x="188825" y="48768"/>
                  <a:pt x="175617" y="97536"/>
                  <a:pt x="153265" y="134112"/>
                </a:cubicBezTo>
                <a:cubicBezTo>
                  <a:pt x="130913" y="170688"/>
                  <a:pt x="92305" y="186944"/>
                  <a:pt x="67921" y="219456"/>
                </a:cubicBezTo>
                <a:cubicBezTo>
                  <a:pt x="43537" y="251968"/>
                  <a:pt x="15089" y="284480"/>
                  <a:pt x="6961" y="329184"/>
                </a:cubicBezTo>
                <a:cubicBezTo>
                  <a:pt x="-1167" y="373888"/>
                  <a:pt x="-7263" y="416560"/>
                  <a:pt x="19153" y="487680"/>
                </a:cubicBezTo>
                <a:cubicBezTo>
                  <a:pt x="45569" y="558800"/>
                  <a:pt x="122785" y="690880"/>
                  <a:pt x="165457" y="755904"/>
                </a:cubicBezTo>
                <a:cubicBezTo>
                  <a:pt x="208129" y="820928"/>
                  <a:pt x="252833" y="837184"/>
                  <a:pt x="275185" y="877824"/>
                </a:cubicBezTo>
                <a:cubicBezTo>
                  <a:pt x="297537" y="918464"/>
                  <a:pt x="305665" y="959104"/>
                  <a:pt x="299569" y="999744"/>
                </a:cubicBezTo>
                <a:cubicBezTo>
                  <a:pt x="293473" y="1040384"/>
                  <a:pt x="238609" y="1091184"/>
                  <a:pt x="238609" y="1121664"/>
                </a:cubicBezTo>
                <a:cubicBezTo>
                  <a:pt x="238609" y="1152144"/>
                  <a:pt x="262993" y="1168400"/>
                  <a:pt x="299569" y="1182624"/>
                </a:cubicBezTo>
                <a:cubicBezTo>
                  <a:pt x="336145" y="1196848"/>
                  <a:pt x="413361" y="1190752"/>
                  <a:pt x="458065" y="1207008"/>
                </a:cubicBezTo>
                <a:cubicBezTo>
                  <a:pt x="502769" y="1223264"/>
                  <a:pt x="567793" y="1280160"/>
                  <a:pt x="567793" y="1280160"/>
                </a:cubicBezTo>
                <a:cubicBezTo>
                  <a:pt x="663297" y="1343152"/>
                  <a:pt x="941681" y="1511808"/>
                  <a:pt x="1031089" y="1584960"/>
                </a:cubicBezTo>
                <a:cubicBezTo>
                  <a:pt x="1120497" y="1658112"/>
                  <a:pt x="1090017" y="1656080"/>
                  <a:pt x="1104241" y="1719072"/>
                </a:cubicBezTo>
                <a:cubicBezTo>
                  <a:pt x="1118465" y="1782064"/>
                  <a:pt x="1116433" y="1883664"/>
                  <a:pt x="1116433" y="1962912"/>
                </a:cubicBezTo>
                <a:cubicBezTo>
                  <a:pt x="1116433" y="2042160"/>
                  <a:pt x="1104241" y="2137664"/>
                  <a:pt x="1104241" y="2194560"/>
                </a:cubicBezTo>
                <a:cubicBezTo>
                  <a:pt x="1104241" y="2251456"/>
                  <a:pt x="1104241" y="2271776"/>
                  <a:pt x="1116433" y="2304288"/>
                </a:cubicBezTo>
                <a:cubicBezTo>
                  <a:pt x="1128625" y="2336800"/>
                  <a:pt x="1161137" y="2340864"/>
                  <a:pt x="1177393" y="2389632"/>
                </a:cubicBezTo>
                <a:cubicBezTo>
                  <a:pt x="1193649" y="2438400"/>
                  <a:pt x="1216001" y="2483104"/>
                  <a:pt x="1213969" y="2596896"/>
                </a:cubicBezTo>
                <a:cubicBezTo>
                  <a:pt x="1211937" y="2710688"/>
                  <a:pt x="1188569" y="2891536"/>
                  <a:pt x="1165201" y="3072384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0" name="Rett linje 69"/>
          <p:cNvCxnSpPr>
            <a:endCxn id="65" idx="0"/>
          </p:cNvCxnSpPr>
          <p:nvPr/>
        </p:nvCxnSpPr>
        <p:spPr>
          <a:xfrm>
            <a:off x="5266944" y="3159566"/>
            <a:ext cx="316992" cy="229810"/>
          </a:xfrm>
          <a:prstGeom prst="line">
            <a:avLst/>
          </a:prstGeom>
          <a:noFill/>
          <a:ln w="539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1" name="Frihåndsform 70"/>
          <p:cNvSpPr/>
          <p:nvPr/>
        </p:nvSpPr>
        <p:spPr>
          <a:xfrm>
            <a:off x="3230487" y="2243328"/>
            <a:ext cx="878308" cy="2685421"/>
          </a:xfrm>
          <a:custGeom>
            <a:avLst/>
            <a:gdLst>
              <a:gd name="connsiteX0" fmla="*/ 609993 w 878308"/>
              <a:gd name="connsiteY0" fmla="*/ 0 h 2685421"/>
              <a:gd name="connsiteX1" fmla="*/ 427113 w 878308"/>
              <a:gd name="connsiteY1" fmla="*/ 134112 h 2685421"/>
              <a:gd name="connsiteX2" fmla="*/ 219849 w 878308"/>
              <a:gd name="connsiteY2" fmla="*/ 121920 h 2685421"/>
              <a:gd name="connsiteX3" fmla="*/ 158889 w 878308"/>
              <a:gd name="connsiteY3" fmla="*/ 365760 h 2685421"/>
              <a:gd name="connsiteX4" fmla="*/ 73545 w 878308"/>
              <a:gd name="connsiteY4" fmla="*/ 609600 h 2685421"/>
              <a:gd name="connsiteX5" fmla="*/ 36969 w 878308"/>
              <a:gd name="connsiteY5" fmla="*/ 780288 h 2685421"/>
              <a:gd name="connsiteX6" fmla="*/ 393 w 878308"/>
              <a:gd name="connsiteY6" fmla="*/ 975360 h 2685421"/>
              <a:gd name="connsiteX7" fmla="*/ 61353 w 878308"/>
              <a:gd name="connsiteY7" fmla="*/ 1036320 h 2685421"/>
              <a:gd name="connsiteX8" fmla="*/ 268617 w 878308"/>
              <a:gd name="connsiteY8" fmla="*/ 1121664 h 2685421"/>
              <a:gd name="connsiteX9" fmla="*/ 463689 w 878308"/>
              <a:gd name="connsiteY9" fmla="*/ 1182624 h 2685421"/>
              <a:gd name="connsiteX10" fmla="*/ 622185 w 878308"/>
              <a:gd name="connsiteY10" fmla="*/ 1219200 h 2685421"/>
              <a:gd name="connsiteX11" fmla="*/ 829449 w 878308"/>
              <a:gd name="connsiteY11" fmla="*/ 1304544 h 2685421"/>
              <a:gd name="connsiteX12" fmla="*/ 878217 w 878308"/>
              <a:gd name="connsiteY12" fmla="*/ 1353312 h 2685421"/>
              <a:gd name="connsiteX13" fmla="*/ 841641 w 878308"/>
              <a:gd name="connsiteY13" fmla="*/ 1658112 h 2685421"/>
              <a:gd name="connsiteX14" fmla="*/ 841641 w 878308"/>
              <a:gd name="connsiteY14" fmla="*/ 1792224 h 2685421"/>
              <a:gd name="connsiteX15" fmla="*/ 756297 w 878308"/>
              <a:gd name="connsiteY15" fmla="*/ 1962912 h 2685421"/>
              <a:gd name="connsiteX16" fmla="*/ 756297 w 878308"/>
              <a:gd name="connsiteY16" fmla="*/ 2133600 h 2685421"/>
              <a:gd name="connsiteX17" fmla="*/ 756297 w 878308"/>
              <a:gd name="connsiteY17" fmla="*/ 2401824 h 2685421"/>
              <a:gd name="connsiteX18" fmla="*/ 719721 w 878308"/>
              <a:gd name="connsiteY18" fmla="*/ 2645664 h 2685421"/>
              <a:gd name="connsiteX19" fmla="*/ 756297 w 878308"/>
              <a:gd name="connsiteY19" fmla="*/ 2682240 h 268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8308" h="2685421">
                <a:moveTo>
                  <a:pt x="609993" y="0"/>
                </a:moveTo>
                <a:cubicBezTo>
                  <a:pt x="551065" y="56896"/>
                  <a:pt x="492137" y="113792"/>
                  <a:pt x="427113" y="134112"/>
                </a:cubicBezTo>
                <a:cubicBezTo>
                  <a:pt x="362089" y="154432"/>
                  <a:pt x="264553" y="83312"/>
                  <a:pt x="219849" y="121920"/>
                </a:cubicBezTo>
                <a:cubicBezTo>
                  <a:pt x="175145" y="160528"/>
                  <a:pt x="183273" y="284480"/>
                  <a:pt x="158889" y="365760"/>
                </a:cubicBezTo>
                <a:cubicBezTo>
                  <a:pt x="134505" y="447040"/>
                  <a:pt x="93865" y="540512"/>
                  <a:pt x="73545" y="609600"/>
                </a:cubicBezTo>
                <a:cubicBezTo>
                  <a:pt x="53225" y="678688"/>
                  <a:pt x="49161" y="719328"/>
                  <a:pt x="36969" y="780288"/>
                </a:cubicBezTo>
                <a:cubicBezTo>
                  <a:pt x="24777" y="841248"/>
                  <a:pt x="-3671" y="932688"/>
                  <a:pt x="393" y="975360"/>
                </a:cubicBezTo>
                <a:cubicBezTo>
                  <a:pt x="4457" y="1018032"/>
                  <a:pt x="16649" y="1011936"/>
                  <a:pt x="61353" y="1036320"/>
                </a:cubicBezTo>
                <a:cubicBezTo>
                  <a:pt x="106057" y="1060704"/>
                  <a:pt x="201561" y="1097280"/>
                  <a:pt x="268617" y="1121664"/>
                </a:cubicBezTo>
                <a:cubicBezTo>
                  <a:pt x="335673" y="1146048"/>
                  <a:pt x="404761" y="1166368"/>
                  <a:pt x="463689" y="1182624"/>
                </a:cubicBezTo>
                <a:cubicBezTo>
                  <a:pt x="522617" y="1198880"/>
                  <a:pt x="561225" y="1198880"/>
                  <a:pt x="622185" y="1219200"/>
                </a:cubicBezTo>
                <a:cubicBezTo>
                  <a:pt x="683145" y="1239520"/>
                  <a:pt x="786777" y="1282192"/>
                  <a:pt x="829449" y="1304544"/>
                </a:cubicBezTo>
                <a:cubicBezTo>
                  <a:pt x="872121" y="1326896"/>
                  <a:pt x="876185" y="1294384"/>
                  <a:pt x="878217" y="1353312"/>
                </a:cubicBezTo>
                <a:cubicBezTo>
                  <a:pt x="880249" y="1412240"/>
                  <a:pt x="847737" y="1584960"/>
                  <a:pt x="841641" y="1658112"/>
                </a:cubicBezTo>
                <a:cubicBezTo>
                  <a:pt x="835545" y="1731264"/>
                  <a:pt x="855865" y="1741424"/>
                  <a:pt x="841641" y="1792224"/>
                </a:cubicBezTo>
                <a:cubicBezTo>
                  <a:pt x="827417" y="1843024"/>
                  <a:pt x="770521" y="1906016"/>
                  <a:pt x="756297" y="1962912"/>
                </a:cubicBezTo>
                <a:cubicBezTo>
                  <a:pt x="742073" y="2019808"/>
                  <a:pt x="756297" y="2133600"/>
                  <a:pt x="756297" y="2133600"/>
                </a:cubicBezTo>
                <a:cubicBezTo>
                  <a:pt x="756297" y="2206752"/>
                  <a:pt x="762393" y="2316480"/>
                  <a:pt x="756297" y="2401824"/>
                </a:cubicBezTo>
                <a:cubicBezTo>
                  <a:pt x="750201" y="2487168"/>
                  <a:pt x="719721" y="2598928"/>
                  <a:pt x="719721" y="2645664"/>
                </a:cubicBezTo>
                <a:cubicBezTo>
                  <a:pt x="719721" y="2692400"/>
                  <a:pt x="738009" y="2687320"/>
                  <a:pt x="756297" y="268224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2" name="Frihåndsform 71"/>
          <p:cNvSpPr/>
          <p:nvPr/>
        </p:nvSpPr>
        <p:spPr>
          <a:xfrm>
            <a:off x="3998976" y="4937760"/>
            <a:ext cx="426720" cy="134112"/>
          </a:xfrm>
          <a:custGeom>
            <a:avLst/>
            <a:gdLst>
              <a:gd name="connsiteX0" fmla="*/ 0 w 426720"/>
              <a:gd name="connsiteY0" fmla="*/ 0 h 134112"/>
              <a:gd name="connsiteX1" fmla="*/ 426720 w 426720"/>
              <a:gd name="connsiteY1" fmla="*/ 134112 h 13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720" h="134112">
                <a:moveTo>
                  <a:pt x="0" y="0"/>
                </a:moveTo>
                <a:lnTo>
                  <a:pt x="426720" y="134112"/>
                </a:lnTo>
              </a:path>
            </a:pathLst>
          </a:custGeom>
          <a:noFill/>
          <a:ln w="539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5" name="Ellipse 74"/>
          <p:cNvSpPr/>
          <p:nvPr/>
        </p:nvSpPr>
        <p:spPr>
          <a:xfrm>
            <a:off x="3446472" y="2248814"/>
            <a:ext cx="368654" cy="39281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TekstSylinder 76"/>
          <p:cNvSpPr txBox="1"/>
          <p:nvPr/>
        </p:nvSpPr>
        <p:spPr>
          <a:xfrm>
            <a:off x="3503229" y="2522540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/>
              <a:t> </a:t>
            </a:r>
            <a:r>
              <a:rPr lang="nb-NO" dirty="0" smtClean="0"/>
              <a:t>0:46 </a:t>
            </a:r>
            <a:endParaRPr lang="nb-NO" dirty="0"/>
          </a:p>
        </p:txBody>
      </p:sp>
      <p:sp>
        <p:nvSpPr>
          <p:cNvPr id="78" name="Ellipse 77"/>
          <p:cNvSpPr/>
          <p:nvPr/>
        </p:nvSpPr>
        <p:spPr>
          <a:xfrm>
            <a:off x="3321107" y="3229652"/>
            <a:ext cx="548771" cy="497683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9" name="TekstSylinder 78"/>
          <p:cNvSpPr txBox="1"/>
          <p:nvPr/>
        </p:nvSpPr>
        <p:spPr>
          <a:xfrm>
            <a:off x="3473015" y="3588835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 smtClean="0"/>
              <a:t>1:10</a:t>
            </a:r>
            <a:endParaRPr lang="nb-NO" dirty="0"/>
          </a:p>
        </p:txBody>
      </p:sp>
      <p:sp>
        <p:nvSpPr>
          <p:cNvPr id="80" name="Ellipse 79"/>
          <p:cNvSpPr/>
          <p:nvPr/>
        </p:nvSpPr>
        <p:spPr>
          <a:xfrm>
            <a:off x="4865359" y="2308140"/>
            <a:ext cx="968014" cy="94988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3" name="Ellipse 82"/>
          <p:cNvSpPr/>
          <p:nvPr/>
        </p:nvSpPr>
        <p:spPr>
          <a:xfrm>
            <a:off x="5426329" y="3199420"/>
            <a:ext cx="523779" cy="535205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4" name="TekstSylinder 83"/>
          <p:cNvSpPr txBox="1"/>
          <p:nvPr/>
        </p:nvSpPr>
        <p:spPr>
          <a:xfrm>
            <a:off x="5455571" y="353194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 smtClean="0"/>
              <a:t>2: 02</a:t>
            </a:r>
            <a:endParaRPr lang="nb-NO" dirty="0"/>
          </a:p>
        </p:txBody>
      </p:sp>
      <p:sp>
        <p:nvSpPr>
          <p:cNvPr id="85" name="Ellipse 84"/>
          <p:cNvSpPr/>
          <p:nvPr/>
        </p:nvSpPr>
        <p:spPr>
          <a:xfrm>
            <a:off x="5845828" y="5126011"/>
            <a:ext cx="1487488" cy="1412105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6" name="TekstSylinder 85"/>
          <p:cNvSpPr txBox="1"/>
          <p:nvPr/>
        </p:nvSpPr>
        <p:spPr>
          <a:xfrm>
            <a:off x="6746009" y="577118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42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6418612" y="6279318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8" name="Frihåndsform 87"/>
          <p:cNvSpPr/>
          <p:nvPr/>
        </p:nvSpPr>
        <p:spPr>
          <a:xfrm>
            <a:off x="1985772" y="1292256"/>
            <a:ext cx="525780" cy="621888"/>
          </a:xfrm>
          <a:custGeom>
            <a:avLst/>
            <a:gdLst>
              <a:gd name="connsiteX0" fmla="*/ 525780 w 525780"/>
              <a:gd name="connsiteY0" fmla="*/ 463392 h 621888"/>
              <a:gd name="connsiteX1" fmla="*/ 501396 w 525780"/>
              <a:gd name="connsiteY1" fmla="*/ 256128 h 621888"/>
              <a:gd name="connsiteX2" fmla="*/ 452628 w 525780"/>
              <a:gd name="connsiteY2" fmla="*/ 146400 h 621888"/>
              <a:gd name="connsiteX3" fmla="*/ 355092 w 525780"/>
              <a:gd name="connsiteY3" fmla="*/ 122016 h 621888"/>
              <a:gd name="connsiteX4" fmla="*/ 281940 w 525780"/>
              <a:gd name="connsiteY4" fmla="*/ 48864 h 621888"/>
              <a:gd name="connsiteX5" fmla="*/ 160020 w 525780"/>
              <a:gd name="connsiteY5" fmla="*/ 96 h 621888"/>
              <a:gd name="connsiteX6" fmla="*/ 74676 w 525780"/>
              <a:gd name="connsiteY6" fmla="*/ 61056 h 621888"/>
              <a:gd name="connsiteX7" fmla="*/ 74676 w 525780"/>
              <a:gd name="connsiteY7" fmla="*/ 182976 h 621888"/>
              <a:gd name="connsiteX8" fmla="*/ 13716 w 525780"/>
              <a:gd name="connsiteY8" fmla="*/ 280512 h 621888"/>
              <a:gd name="connsiteX9" fmla="*/ 1524 w 525780"/>
              <a:gd name="connsiteY9" fmla="*/ 365856 h 621888"/>
              <a:gd name="connsiteX10" fmla="*/ 38100 w 525780"/>
              <a:gd name="connsiteY10" fmla="*/ 499968 h 621888"/>
              <a:gd name="connsiteX11" fmla="*/ 111252 w 525780"/>
              <a:gd name="connsiteY11" fmla="*/ 621888 h 621888"/>
              <a:gd name="connsiteX12" fmla="*/ 111252 w 525780"/>
              <a:gd name="connsiteY12" fmla="*/ 621888 h 62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780" h="621888">
                <a:moveTo>
                  <a:pt x="525780" y="463392"/>
                </a:moveTo>
                <a:cubicBezTo>
                  <a:pt x="519684" y="386176"/>
                  <a:pt x="513588" y="308960"/>
                  <a:pt x="501396" y="256128"/>
                </a:cubicBezTo>
                <a:cubicBezTo>
                  <a:pt x="489204" y="203296"/>
                  <a:pt x="477012" y="168752"/>
                  <a:pt x="452628" y="146400"/>
                </a:cubicBezTo>
                <a:cubicBezTo>
                  <a:pt x="428244" y="124048"/>
                  <a:pt x="383540" y="138272"/>
                  <a:pt x="355092" y="122016"/>
                </a:cubicBezTo>
                <a:cubicBezTo>
                  <a:pt x="326644" y="105760"/>
                  <a:pt x="314452" y="69184"/>
                  <a:pt x="281940" y="48864"/>
                </a:cubicBezTo>
                <a:cubicBezTo>
                  <a:pt x="249428" y="28544"/>
                  <a:pt x="194564" y="-1936"/>
                  <a:pt x="160020" y="96"/>
                </a:cubicBezTo>
                <a:cubicBezTo>
                  <a:pt x="125476" y="2128"/>
                  <a:pt x="88900" y="30576"/>
                  <a:pt x="74676" y="61056"/>
                </a:cubicBezTo>
                <a:cubicBezTo>
                  <a:pt x="60452" y="91536"/>
                  <a:pt x="84836" y="146400"/>
                  <a:pt x="74676" y="182976"/>
                </a:cubicBezTo>
                <a:cubicBezTo>
                  <a:pt x="64516" y="219552"/>
                  <a:pt x="25908" y="250032"/>
                  <a:pt x="13716" y="280512"/>
                </a:cubicBezTo>
                <a:cubicBezTo>
                  <a:pt x="1524" y="310992"/>
                  <a:pt x="-2540" y="329280"/>
                  <a:pt x="1524" y="365856"/>
                </a:cubicBezTo>
                <a:cubicBezTo>
                  <a:pt x="5588" y="402432"/>
                  <a:pt x="19812" y="457296"/>
                  <a:pt x="38100" y="499968"/>
                </a:cubicBezTo>
                <a:cubicBezTo>
                  <a:pt x="56388" y="542640"/>
                  <a:pt x="111252" y="621888"/>
                  <a:pt x="111252" y="621888"/>
                </a:cubicBezTo>
                <a:lnTo>
                  <a:pt x="111252" y="621888"/>
                </a:ln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9" name="Ellipse 88"/>
          <p:cNvSpPr/>
          <p:nvPr/>
        </p:nvSpPr>
        <p:spPr>
          <a:xfrm>
            <a:off x="1994533" y="1854160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1" name="TekstSylinder 90"/>
          <p:cNvSpPr txBox="1"/>
          <p:nvPr/>
        </p:nvSpPr>
        <p:spPr>
          <a:xfrm>
            <a:off x="5391482" y="2330129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 smtClean="0"/>
              <a:t>1:16</a:t>
            </a:r>
            <a:endParaRPr lang="nb-NO" dirty="0"/>
          </a:p>
        </p:txBody>
      </p:sp>
      <p:sp>
        <p:nvSpPr>
          <p:cNvPr id="92" name="TekstSylinder 91"/>
          <p:cNvSpPr txBox="1"/>
          <p:nvPr/>
        </p:nvSpPr>
        <p:spPr>
          <a:xfrm>
            <a:off x="5200476" y="2791216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/>
              <a:t>1</a:t>
            </a:r>
            <a:r>
              <a:rPr lang="nb-NO" dirty="0" smtClean="0"/>
              <a:t>: 11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19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91482" y="3285261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401404" y="2294672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471972" y="188172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7375057" y="175153"/>
            <a:ext cx="449435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REGIONBYGGING</a:t>
            </a:r>
          </a:p>
          <a:p>
            <a:r>
              <a:rPr lang="nb-NO" sz="2000" dirty="0" smtClean="0"/>
              <a:t>Ny Hordalandsdiagonal via Kvam (alt. 1)</a:t>
            </a:r>
          </a:p>
          <a:p>
            <a:r>
              <a:rPr lang="nb-NO" sz="1600" i="1" dirty="0" smtClean="0"/>
              <a:t>- reisetid til tyngdepunktet i Bergensområdet</a:t>
            </a:r>
          </a:p>
        </p:txBody>
      </p:sp>
      <p:sp>
        <p:nvSpPr>
          <p:cNvPr id="17" name="Frihåndsform 16"/>
          <p:cNvSpPr/>
          <p:nvPr/>
        </p:nvSpPr>
        <p:spPr>
          <a:xfrm>
            <a:off x="5301343" y="2775857"/>
            <a:ext cx="119743" cy="195943"/>
          </a:xfrm>
          <a:custGeom>
            <a:avLst/>
            <a:gdLst>
              <a:gd name="connsiteX0" fmla="*/ 0 w 119743"/>
              <a:gd name="connsiteY0" fmla="*/ 195943 h 195943"/>
              <a:gd name="connsiteX1" fmla="*/ 97971 w 119743"/>
              <a:gd name="connsiteY1" fmla="*/ 163286 h 195943"/>
              <a:gd name="connsiteX2" fmla="*/ 119743 w 119743"/>
              <a:gd name="connsiteY2" fmla="*/ 97972 h 195943"/>
              <a:gd name="connsiteX3" fmla="*/ 97971 w 119743"/>
              <a:gd name="connsiteY3" fmla="*/ 54429 h 195943"/>
              <a:gd name="connsiteX4" fmla="*/ 32657 w 119743"/>
              <a:gd name="connsiteY4" fmla="*/ 0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43" h="195943">
                <a:moveTo>
                  <a:pt x="0" y="195943"/>
                </a:moveTo>
                <a:cubicBezTo>
                  <a:pt x="39007" y="187778"/>
                  <a:pt x="78014" y="179614"/>
                  <a:pt x="97971" y="163286"/>
                </a:cubicBezTo>
                <a:cubicBezTo>
                  <a:pt x="117928" y="146958"/>
                  <a:pt x="119743" y="116115"/>
                  <a:pt x="119743" y="97972"/>
                </a:cubicBezTo>
                <a:cubicBezTo>
                  <a:pt x="119743" y="79829"/>
                  <a:pt x="112485" y="70758"/>
                  <a:pt x="97971" y="54429"/>
                </a:cubicBezTo>
                <a:cubicBezTo>
                  <a:pt x="83457" y="38100"/>
                  <a:pt x="58057" y="19050"/>
                  <a:pt x="3265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kstSylinder 27"/>
          <p:cNvSpPr txBox="1"/>
          <p:nvPr/>
        </p:nvSpPr>
        <p:spPr>
          <a:xfrm>
            <a:off x="3043962" y="3374001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kstSylinder 28"/>
          <p:cNvSpPr txBox="1"/>
          <p:nvPr/>
        </p:nvSpPr>
        <p:spPr>
          <a:xfrm>
            <a:off x="4951599" y="2528483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Frihåndsform 4"/>
          <p:cNvSpPr/>
          <p:nvPr/>
        </p:nvSpPr>
        <p:spPr>
          <a:xfrm>
            <a:off x="2442258" y="2141316"/>
            <a:ext cx="4099760" cy="4201611"/>
          </a:xfrm>
          <a:custGeom>
            <a:avLst/>
            <a:gdLst>
              <a:gd name="connsiteX0" fmla="*/ 4062714 w 4099760"/>
              <a:gd name="connsiteY0" fmla="*/ 4201611 h 4201611"/>
              <a:gd name="connsiteX1" fmla="*/ 4085864 w 4099760"/>
              <a:gd name="connsiteY1" fmla="*/ 3669175 h 4201611"/>
              <a:gd name="connsiteX2" fmla="*/ 4097438 w 4099760"/>
              <a:gd name="connsiteY2" fmla="*/ 3264061 h 4201611"/>
              <a:gd name="connsiteX3" fmla="*/ 4039565 w 4099760"/>
              <a:gd name="connsiteY3" fmla="*/ 3009418 h 4201611"/>
              <a:gd name="connsiteX4" fmla="*/ 3842795 w 4099760"/>
              <a:gd name="connsiteY4" fmla="*/ 2801074 h 4201611"/>
              <a:gd name="connsiteX5" fmla="*/ 3426107 w 4099760"/>
              <a:gd name="connsiteY5" fmla="*/ 2523281 h 4201611"/>
              <a:gd name="connsiteX6" fmla="*/ 3194613 w 4099760"/>
              <a:gd name="connsiteY6" fmla="*/ 2141317 h 4201611"/>
              <a:gd name="connsiteX7" fmla="*/ 2939970 w 4099760"/>
              <a:gd name="connsiteY7" fmla="*/ 1713054 h 4201611"/>
              <a:gd name="connsiteX8" fmla="*/ 2882096 w 4099760"/>
              <a:gd name="connsiteY8" fmla="*/ 1493135 h 4201611"/>
              <a:gd name="connsiteX9" fmla="*/ 2766350 w 4099760"/>
              <a:gd name="connsiteY9" fmla="*/ 1053297 h 4201611"/>
              <a:gd name="connsiteX10" fmla="*/ 2581155 w 4099760"/>
              <a:gd name="connsiteY10" fmla="*/ 578735 h 4201611"/>
              <a:gd name="connsiteX11" fmla="*/ 2430684 w 4099760"/>
              <a:gd name="connsiteY11" fmla="*/ 428264 h 4201611"/>
              <a:gd name="connsiteX12" fmla="*/ 1678329 w 4099760"/>
              <a:gd name="connsiteY12" fmla="*/ 219919 h 4201611"/>
              <a:gd name="connsiteX13" fmla="*/ 1157469 w 4099760"/>
              <a:gd name="connsiteY13" fmla="*/ 196770 h 4201611"/>
              <a:gd name="connsiteX14" fmla="*/ 775504 w 4099760"/>
              <a:gd name="connsiteY14" fmla="*/ 208345 h 4201611"/>
              <a:gd name="connsiteX15" fmla="*/ 370390 w 4099760"/>
              <a:gd name="connsiteY15" fmla="*/ 81023 h 4201611"/>
              <a:gd name="connsiteX16" fmla="*/ 0 w 4099760"/>
              <a:gd name="connsiteY16" fmla="*/ 0 h 420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99760" h="4201611">
                <a:moveTo>
                  <a:pt x="4062714" y="4201611"/>
                </a:moveTo>
                <a:cubicBezTo>
                  <a:pt x="4071395" y="4013522"/>
                  <a:pt x="4080077" y="3825433"/>
                  <a:pt x="4085864" y="3669175"/>
                </a:cubicBezTo>
                <a:cubicBezTo>
                  <a:pt x="4091651" y="3512917"/>
                  <a:pt x="4105155" y="3374020"/>
                  <a:pt x="4097438" y="3264061"/>
                </a:cubicBezTo>
                <a:cubicBezTo>
                  <a:pt x="4089722" y="3154101"/>
                  <a:pt x="4082006" y="3086582"/>
                  <a:pt x="4039565" y="3009418"/>
                </a:cubicBezTo>
                <a:cubicBezTo>
                  <a:pt x="3997124" y="2932253"/>
                  <a:pt x="3945038" y="2882097"/>
                  <a:pt x="3842795" y="2801074"/>
                </a:cubicBezTo>
                <a:cubicBezTo>
                  <a:pt x="3740552" y="2720051"/>
                  <a:pt x="3534137" y="2633240"/>
                  <a:pt x="3426107" y="2523281"/>
                </a:cubicBezTo>
                <a:cubicBezTo>
                  <a:pt x="3318077" y="2413322"/>
                  <a:pt x="3275636" y="2276355"/>
                  <a:pt x="3194613" y="2141317"/>
                </a:cubicBezTo>
                <a:cubicBezTo>
                  <a:pt x="3113590" y="2006279"/>
                  <a:pt x="2992056" y="1821084"/>
                  <a:pt x="2939970" y="1713054"/>
                </a:cubicBezTo>
                <a:cubicBezTo>
                  <a:pt x="2887884" y="1605024"/>
                  <a:pt x="2882096" y="1493135"/>
                  <a:pt x="2882096" y="1493135"/>
                </a:cubicBezTo>
                <a:cubicBezTo>
                  <a:pt x="2853159" y="1383175"/>
                  <a:pt x="2816507" y="1205697"/>
                  <a:pt x="2766350" y="1053297"/>
                </a:cubicBezTo>
                <a:cubicBezTo>
                  <a:pt x="2716193" y="900897"/>
                  <a:pt x="2637099" y="682907"/>
                  <a:pt x="2581155" y="578735"/>
                </a:cubicBezTo>
                <a:cubicBezTo>
                  <a:pt x="2525211" y="474563"/>
                  <a:pt x="2581155" y="488067"/>
                  <a:pt x="2430684" y="428264"/>
                </a:cubicBezTo>
                <a:cubicBezTo>
                  <a:pt x="2280213" y="368461"/>
                  <a:pt x="1890531" y="258501"/>
                  <a:pt x="1678329" y="219919"/>
                </a:cubicBezTo>
                <a:cubicBezTo>
                  <a:pt x="1466127" y="181337"/>
                  <a:pt x="1307940" y="198699"/>
                  <a:pt x="1157469" y="196770"/>
                </a:cubicBezTo>
                <a:cubicBezTo>
                  <a:pt x="1006998" y="194841"/>
                  <a:pt x="906684" y="227636"/>
                  <a:pt x="775504" y="208345"/>
                </a:cubicBezTo>
                <a:cubicBezTo>
                  <a:pt x="644324" y="189054"/>
                  <a:pt x="499641" y="115747"/>
                  <a:pt x="370390" y="81023"/>
                </a:cubicBezTo>
                <a:cubicBezTo>
                  <a:pt x="241139" y="46299"/>
                  <a:pt x="120569" y="23149"/>
                  <a:pt x="0" y="0"/>
                </a:cubicBez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Ellipse 34"/>
          <p:cNvSpPr/>
          <p:nvPr/>
        </p:nvSpPr>
        <p:spPr>
          <a:xfrm>
            <a:off x="6418612" y="6279318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>
            <a:off x="3321107" y="3229652"/>
            <a:ext cx="548771" cy="497683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ekstSylinder 42"/>
          <p:cNvSpPr txBox="1"/>
          <p:nvPr/>
        </p:nvSpPr>
        <p:spPr>
          <a:xfrm>
            <a:off x="5206602" y="2083443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Øystese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rihåndsform 6"/>
          <p:cNvSpPr/>
          <p:nvPr/>
        </p:nvSpPr>
        <p:spPr>
          <a:xfrm>
            <a:off x="3188084" y="2382253"/>
            <a:ext cx="205514" cy="1034715"/>
          </a:xfrm>
          <a:custGeom>
            <a:avLst/>
            <a:gdLst>
              <a:gd name="connsiteX0" fmla="*/ 132632 w 205514"/>
              <a:gd name="connsiteY0" fmla="*/ 1034715 h 1034715"/>
              <a:gd name="connsiteX1" fmla="*/ 12316 w 205514"/>
              <a:gd name="connsiteY1" fmla="*/ 866273 h 1034715"/>
              <a:gd name="connsiteX2" fmla="*/ 24348 w 205514"/>
              <a:gd name="connsiteY2" fmla="*/ 529389 h 1034715"/>
              <a:gd name="connsiteX3" fmla="*/ 192790 w 205514"/>
              <a:gd name="connsiteY3" fmla="*/ 240631 h 1034715"/>
              <a:gd name="connsiteX4" fmla="*/ 180758 w 205514"/>
              <a:gd name="connsiteY4" fmla="*/ 0 h 10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14" h="1034715">
                <a:moveTo>
                  <a:pt x="132632" y="1034715"/>
                </a:moveTo>
                <a:cubicBezTo>
                  <a:pt x="81497" y="992604"/>
                  <a:pt x="30363" y="950494"/>
                  <a:pt x="12316" y="866273"/>
                </a:cubicBezTo>
                <a:cubicBezTo>
                  <a:pt x="-5731" y="782052"/>
                  <a:pt x="-5731" y="633663"/>
                  <a:pt x="24348" y="529389"/>
                </a:cubicBezTo>
                <a:cubicBezTo>
                  <a:pt x="54427" y="425115"/>
                  <a:pt x="166722" y="328862"/>
                  <a:pt x="192790" y="240631"/>
                </a:cubicBezTo>
                <a:cubicBezTo>
                  <a:pt x="218858" y="152400"/>
                  <a:pt x="199808" y="76200"/>
                  <a:pt x="180758" y="0"/>
                </a:cubicBezTo>
              </a:path>
            </a:pathLst>
          </a:cu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Ellipse 44"/>
          <p:cNvSpPr/>
          <p:nvPr/>
        </p:nvSpPr>
        <p:spPr>
          <a:xfrm>
            <a:off x="3446472" y="2248814"/>
            <a:ext cx="368654" cy="39281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Ellipse 45"/>
          <p:cNvSpPr/>
          <p:nvPr/>
        </p:nvSpPr>
        <p:spPr>
          <a:xfrm>
            <a:off x="3779216" y="5403605"/>
            <a:ext cx="1059980" cy="389513"/>
          </a:xfrm>
          <a:prstGeom prst="ellipse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Rosendal</a:t>
            </a:r>
          </a:p>
        </p:txBody>
      </p:sp>
      <p:sp>
        <p:nvSpPr>
          <p:cNvPr id="8" name="Frihåndsform 7"/>
          <p:cNvSpPr/>
          <p:nvPr/>
        </p:nvSpPr>
        <p:spPr>
          <a:xfrm>
            <a:off x="4295274" y="4596063"/>
            <a:ext cx="1503947" cy="673769"/>
          </a:xfrm>
          <a:custGeom>
            <a:avLst/>
            <a:gdLst>
              <a:gd name="connsiteX0" fmla="*/ 0 w 1503947"/>
              <a:gd name="connsiteY0" fmla="*/ 673769 h 673769"/>
              <a:gd name="connsiteX1" fmla="*/ 144379 w 1503947"/>
              <a:gd name="connsiteY1" fmla="*/ 433137 h 673769"/>
              <a:gd name="connsiteX2" fmla="*/ 493294 w 1503947"/>
              <a:gd name="connsiteY2" fmla="*/ 240632 h 673769"/>
              <a:gd name="connsiteX3" fmla="*/ 986589 w 1503947"/>
              <a:gd name="connsiteY3" fmla="*/ 144379 h 673769"/>
              <a:gd name="connsiteX4" fmla="*/ 1371600 w 1503947"/>
              <a:gd name="connsiteY4" fmla="*/ 72190 h 673769"/>
              <a:gd name="connsiteX5" fmla="*/ 1503947 w 1503947"/>
              <a:gd name="connsiteY5" fmla="*/ 0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3947" h="673769">
                <a:moveTo>
                  <a:pt x="0" y="673769"/>
                </a:moveTo>
                <a:cubicBezTo>
                  <a:pt x="31081" y="589547"/>
                  <a:pt x="62163" y="505326"/>
                  <a:pt x="144379" y="433137"/>
                </a:cubicBezTo>
                <a:cubicBezTo>
                  <a:pt x="226595" y="360947"/>
                  <a:pt x="352926" y="288758"/>
                  <a:pt x="493294" y="240632"/>
                </a:cubicBezTo>
                <a:cubicBezTo>
                  <a:pt x="633662" y="192506"/>
                  <a:pt x="986589" y="144379"/>
                  <a:pt x="986589" y="144379"/>
                </a:cubicBezTo>
                <a:cubicBezTo>
                  <a:pt x="1132973" y="116305"/>
                  <a:pt x="1285374" y="96253"/>
                  <a:pt x="1371600" y="72190"/>
                </a:cubicBezTo>
                <a:cubicBezTo>
                  <a:pt x="1457826" y="48127"/>
                  <a:pt x="1503947" y="0"/>
                  <a:pt x="1503947" y="0"/>
                </a:cubicBezTo>
              </a:path>
            </a:pathLst>
          </a:cu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7" name="TekstSylinder 56"/>
          <p:cNvSpPr txBox="1"/>
          <p:nvPr/>
        </p:nvSpPr>
        <p:spPr>
          <a:xfrm>
            <a:off x="3473015" y="3588835"/>
            <a:ext cx="342111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0:40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kstSylinder 57"/>
          <p:cNvSpPr txBox="1"/>
          <p:nvPr/>
        </p:nvSpPr>
        <p:spPr>
          <a:xfrm>
            <a:off x="3503229" y="2522540"/>
            <a:ext cx="342111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/>
              <a:t> 0:23 </a:t>
            </a:r>
          </a:p>
        </p:txBody>
      </p:sp>
      <p:sp>
        <p:nvSpPr>
          <p:cNvPr id="44" name="Ellipse 43"/>
          <p:cNvSpPr/>
          <p:nvPr/>
        </p:nvSpPr>
        <p:spPr>
          <a:xfrm>
            <a:off x="4890168" y="2220497"/>
            <a:ext cx="968014" cy="94988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8" name="Ellipse 47"/>
          <p:cNvSpPr/>
          <p:nvPr/>
        </p:nvSpPr>
        <p:spPr>
          <a:xfrm>
            <a:off x="5887569" y="5018314"/>
            <a:ext cx="1487488" cy="1412105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Ellipse 48"/>
          <p:cNvSpPr/>
          <p:nvPr/>
        </p:nvSpPr>
        <p:spPr>
          <a:xfrm>
            <a:off x="5220427" y="1916951"/>
            <a:ext cx="802032" cy="76499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Ellipse 49"/>
          <p:cNvSpPr/>
          <p:nvPr/>
        </p:nvSpPr>
        <p:spPr>
          <a:xfrm>
            <a:off x="3869878" y="5239384"/>
            <a:ext cx="790183" cy="769814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TekstSylinder 50"/>
          <p:cNvSpPr txBox="1"/>
          <p:nvPr/>
        </p:nvSpPr>
        <p:spPr>
          <a:xfrm>
            <a:off x="5391482" y="2330129"/>
            <a:ext cx="342111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/>
              <a:t>0:43</a:t>
            </a:r>
          </a:p>
        </p:txBody>
      </p:sp>
      <p:sp>
        <p:nvSpPr>
          <p:cNvPr id="52" name="TekstSylinder 51"/>
          <p:cNvSpPr txBox="1"/>
          <p:nvPr/>
        </p:nvSpPr>
        <p:spPr>
          <a:xfrm>
            <a:off x="5200476" y="2791216"/>
            <a:ext cx="342111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/>
              <a:t>0: 38</a:t>
            </a:r>
          </a:p>
        </p:txBody>
      </p:sp>
      <p:sp>
        <p:nvSpPr>
          <p:cNvPr id="53" name="TekstSylinder 52"/>
          <p:cNvSpPr txBox="1"/>
          <p:nvPr/>
        </p:nvSpPr>
        <p:spPr>
          <a:xfrm>
            <a:off x="4125070" y="572436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1: 30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TekstSylinder 61"/>
          <p:cNvSpPr txBox="1"/>
          <p:nvPr/>
        </p:nvSpPr>
        <p:spPr>
          <a:xfrm>
            <a:off x="6746009" y="577118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1: 15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Frihåndsform 41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Frihåndsform 46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Frihåndsform 53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Frihåndsform 54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Ellipse 55"/>
          <p:cNvSpPr/>
          <p:nvPr/>
        </p:nvSpPr>
        <p:spPr>
          <a:xfrm>
            <a:off x="2351908" y="203905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Ellipse 59"/>
          <p:cNvSpPr/>
          <p:nvPr/>
        </p:nvSpPr>
        <p:spPr>
          <a:xfrm>
            <a:off x="5409001" y="3244897"/>
            <a:ext cx="523779" cy="535205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TekstSylinder 62"/>
          <p:cNvSpPr txBox="1"/>
          <p:nvPr/>
        </p:nvSpPr>
        <p:spPr>
          <a:xfrm>
            <a:off x="5455571" y="353194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/>
              <a:t>0: </a:t>
            </a:r>
            <a:r>
              <a:rPr lang="nb-NO" dirty="0" smtClean="0"/>
              <a:t>50</a:t>
            </a:r>
            <a:endParaRPr lang="nb-NO" dirty="0"/>
          </a:p>
        </p:txBody>
      </p:sp>
      <p:sp>
        <p:nvSpPr>
          <p:cNvPr id="9" name="Frihåndsform 8"/>
          <p:cNvSpPr/>
          <p:nvPr/>
        </p:nvSpPr>
        <p:spPr>
          <a:xfrm>
            <a:off x="1827024" y="2362200"/>
            <a:ext cx="220851" cy="971550"/>
          </a:xfrm>
          <a:custGeom>
            <a:avLst/>
            <a:gdLst>
              <a:gd name="connsiteX0" fmla="*/ 116076 w 220851"/>
              <a:gd name="connsiteY0" fmla="*/ 0 h 971550"/>
              <a:gd name="connsiteX1" fmla="*/ 1776 w 220851"/>
              <a:gd name="connsiteY1" fmla="*/ 333375 h 971550"/>
              <a:gd name="connsiteX2" fmla="*/ 58926 w 220851"/>
              <a:gd name="connsiteY2" fmla="*/ 571500 h 971550"/>
              <a:gd name="connsiteX3" fmla="*/ 220851 w 220851"/>
              <a:gd name="connsiteY3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851" h="971550">
                <a:moveTo>
                  <a:pt x="116076" y="0"/>
                </a:moveTo>
                <a:cubicBezTo>
                  <a:pt x="63688" y="119062"/>
                  <a:pt x="11301" y="238125"/>
                  <a:pt x="1776" y="333375"/>
                </a:cubicBezTo>
                <a:cubicBezTo>
                  <a:pt x="-7749" y="428625"/>
                  <a:pt x="22413" y="465138"/>
                  <a:pt x="58926" y="571500"/>
                </a:cubicBezTo>
                <a:cubicBezTo>
                  <a:pt x="95438" y="677863"/>
                  <a:pt x="158144" y="824706"/>
                  <a:pt x="220851" y="97155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4" name="Ellipse 63"/>
          <p:cNvSpPr/>
          <p:nvPr/>
        </p:nvSpPr>
        <p:spPr>
          <a:xfrm>
            <a:off x="-16494" y="-224851"/>
            <a:ext cx="3541509" cy="3579724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61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433542" y="3331828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445178" y="226226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ihåndsform 16"/>
          <p:cNvSpPr/>
          <p:nvPr/>
        </p:nvSpPr>
        <p:spPr>
          <a:xfrm>
            <a:off x="5301343" y="2775857"/>
            <a:ext cx="119743" cy="195943"/>
          </a:xfrm>
          <a:custGeom>
            <a:avLst/>
            <a:gdLst>
              <a:gd name="connsiteX0" fmla="*/ 0 w 119743"/>
              <a:gd name="connsiteY0" fmla="*/ 195943 h 195943"/>
              <a:gd name="connsiteX1" fmla="*/ 97971 w 119743"/>
              <a:gd name="connsiteY1" fmla="*/ 163286 h 195943"/>
              <a:gd name="connsiteX2" fmla="*/ 119743 w 119743"/>
              <a:gd name="connsiteY2" fmla="*/ 97972 h 195943"/>
              <a:gd name="connsiteX3" fmla="*/ 97971 w 119743"/>
              <a:gd name="connsiteY3" fmla="*/ 54429 h 195943"/>
              <a:gd name="connsiteX4" fmla="*/ 32657 w 119743"/>
              <a:gd name="connsiteY4" fmla="*/ 0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43" h="195943">
                <a:moveTo>
                  <a:pt x="0" y="195943"/>
                </a:moveTo>
                <a:cubicBezTo>
                  <a:pt x="39007" y="187778"/>
                  <a:pt x="78014" y="179614"/>
                  <a:pt x="97971" y="163286"/>
                </a:cubicBezTo>
                <a:cubicBezTo>
                  <a:pt x="117928" y="146958"/>
                  <a:pt x="119743" y="116115"/>
                  <a:pt x="119743" y="97972"/>
                </a:cubicBezTo>
                <a:cubicBezTo>
                  <a:pt x="119743" y="79829"/>
                  <a:pt x="112485" y="70758"/>
                  <a:pt x="97971" y="54429"/>
                </a:cubicBezTo>
                <a:cubicBezTo>
                  <a:pt x="83457" y="38100"/>
                  <a:pt x="58057" y="19050"/>
                  <a:pt x="3265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kstSylinder 27"/>
          <p:cNvSpPr txBox="1"/>
          <p:nvPr/>
        </p:nvSpPr>
        <p:spPr>
          <a:xfrm>
            <a:off x="3043962" y="3374001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kstSylinder 28"/>
          <p:cNvSpPr txBox="1"/>
          <p:nvPr/>
        </p:nvSpPr>
        <p:spPr>
          <a:xfrm>
            <a:off x="4939078" y="2491816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321107" y="3220715"/>
            <a:ext cx="548771" cy="506621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Ellipse 35"/>
          <p:cNvSpPr/>
          <p:nvPr/>
        </p:nvSpPr>
        <p:spPr>
          <a:xfrm>
            <a:off x="4864954" y="2116545"/>
            <a:ext cx="968014" cy="94988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Ellipse 37"/>
          <p:cNvSpPr/>
          <p:nvPr/>
        </p:nvSpPr>
        <p:spPr>
          <a:xfrm>
            <a:off x="5854567" y="5002593"/>
            <a:ext cx="1487488" cy="1412105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Ellipse 41"/>
          <p:cNvSpPr/>
          <p:nvPr/>
        </p:nvSpPr>
        <p:spPr>
          <a:xfrm>
            <a:off x="5254352" y="1812170"/>
            <a:ext cx="802032" cy="76499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ekstSylinder 42"/>
          <p:cNvSpPr txBox="1"/>
          <p:nvPr/>
        </p:nvSpPr>
        <p:spPr>
          <a:xfrm>
            <a:off x="5372463" y="2017108"/>
            <a:ext cx="94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Øystese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3476686" y="2206407"/>
            <a:ext cx="368654" cy="39281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Ellipse 45"/>
          <p:cNvSpPr/>
          <p:nvPr/>
        </p:nvSpPr>
        <p:spPr>
          <a:xfrm>
            <a:off x="3845340" y="5427105"/>
            <a:ext cx="1059980" cy="389513"/>
          </a:xfrm>
          <a:prstGeom prst="ellipse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Rosendal</a:t>
            </a:r>
          </a:p>
        </p:txBody>
      </p:sp>
      <p:sp>
        <p:nvSpPr>
          <p:cNvPr id="8" name="Frihåndsform 7"/>
          <p:cNvSpPr/>
          <p:nvPr/>
        </p:nvSpPr>
        <p:spPr>
          <a:xfrm>
            <a:off x="4295274" y="4596063"/>
            <a:ext cx="1503947" cy="673769"/>
          </a:xfrm>
          <a:custGeom>
            <a:avLst/>
            <a:gdLst>
              <a:gd name="connsiteX0" fmla="*/ 0 w 1503947"/>
              <a:gd name="connsiteY0" fmla="*/ 673769 h 673769"/>
              <a:gd name="connsiteX1" fmla="*/ 144379 w 1503947"/>
              <a:gd name="connsiteY1" fmla="*/ 433137 h 673769"/>
              <a:gd name="connsiteX2" fmla="*/ 493294 w 1503947"/>
              <a:gd name="connsiteY2" fmla="*/ 240632 h 673769"/>
              <a:gd name="connsiteX3" fmla="*/ 986589 w 1503947"/>
              <a:gd name="connsiteY3" fmla="*/ 144379 h 673769"/>
              <a:gd name="connsiteX4" fmla="*/ 1371600 w 1503947"/>
              <a:gd name="connsiteY4" fmla="*/ 72190 h 673769"/>
              <a:gd name="connsiteX5" fmla="*/ 1503947 w 1503947"/>
              <a:gd name="connsiteY5" fmla="*/ 0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3947" h="673769">
                <a:moveTo>
                  <a:pt x="0" y="673769"/>
                </a:moveTo>
                <a:cubicBezTo>
                  <a:pt x="31081" y="589547"/>
                  <a:pt x="62163" y="505326"/>
                  <a:pt x="144379" y="433137"/>
                </a:cubicBezTo>
                <a:cubicBezTo>
                  <a:pt x="226595" y="360947"/>
                  <a:pt x="352926" y="288758"/>
                  <a:pt x="493294" y="240632"/>
                </a:cubicBezTo>
                <a:cubicBezTo>
                  <a:pt x="633662" y="192506"/>
                  <a:pt x="986589" y="144379"/>
                  <a:pt x="986589" y="144379"/>
                </a:cubicBezTo>
                <a:cubicBezTo>
                  <a:pt x="1132973" y="116305"/>
                  <a:pt x="1285374" y="96253"/>
                  <a:pt x="1371600" y="72190"/>
                </a:cubicBezTo>
                <a:cubicBezTo>
                  <a:pt x="1457826" y="48127"/>
                  <a:pt x="1503947" y="0"/>
                  <a:pt x="1503947" y="0"/>
                </a:cubicBezTo>
              </a:path>
            </a:pathLst>
          </a:cu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TekstSylinder 53"/>
          <p:cNvSpPr txBox="1"/>
          <p:nvPr/>
        </p:nvSpPr>
        <p:spPr>
          <a:xfrm>
            <a:off x="5201408" y="2721132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1:00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TekstSylinder 54"/>
          <p:cNvSpPr txBox="1"/>
          <p:nvPr/>
        </p:nvSpPr>
        <p:spPr>
          <a:xfrm>
            <a:off x="5522768" y="224903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1: 05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TekstSylinder 56"/>
          <p:cNvSpPr txBox="1"/>
          <p:nvPr/>
        </p:nvSpPr>
        <p:spPr>
          <a:xfrm>
            <a:off x="3452822" y="3600484"/>
            <a:ext cx="342111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36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kstSylinder 57"/>
          <p:cNvSpPr txBox="1"/>
          <p:nvPr/>
        </p:nvSpPr>
        <p:spPr>
          <a:xfrm>
            <a:off x="3464527" y="2505933"/>
            <a:ext cx="342111" cy="2265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0:30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9" name="TekstSylinder 58"/>
          <p:cNvSpPr txBox="1"/>
          <p:nvPr/>
        </p:nvSpPr>
        <p:spPr>
          <a:xfrm>
            <a:off x="6746009" y="577118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1: 24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Frihåndsform 10"/>
          <p:cNvSpPr/>
          <p:nvPr/>
        </p:nvSpPr>
        <p:spPr>
          <a:xfrm>
            <a:off x="2049137" y="3220715"/>
            <a:ext cx="4504651" cy="3158051"/>
          </a:xfrm>
          <a:custGeom>
            <a:avLst/>
            <a:gdLst>
              <a:gd name="connsiteX0" fmla="*/ 4450815 w 4504651"/>
              <a:gd name="connsiteY0" fmla="*/ 3158051 h 3158051"/>
              <a:gd name="connsiteX1" fmla="*/ 4494882 w 4504651"/>
              <a:gd name="connsiteY1" fmla="*/ 2067381 h 3158051"/>
              <a:gd name="connsiteX2" fmla="*/ 4285562 w 4504651"/>
              <a:gd name="connsiteY2" fmla="*/ 1769926 h 3158051"/>
              <a:gd name="connsiteX3" fmla="*/ 3745735 w 4504651"/>
              <a:gd name="connsiteY3" fmla="*/ 1384336 h 3158051"/>
              <a:gd name="connsiteX4" fmla="*/ 3536415 w 4504651"/>
              <a:gd name="connsiteY4" fmla="*/ 987728 h 3158051"/>
              <a:gd name="connsiteX5" fmla="*/ 3316077 w 4504651"/>
              <a:gd name="connsiteY5" fmla="*/ 569087 h 3158051"/>
              <a:gd name="connsiteX6" fmla="*/ 3305061 w 4504651"/>
              <a:gd name="connsiteY6" fmla="*/ 381801 h 3158051"/>
              <a:gd name="connsiteX7" fmla="*/ 3029639 w 4504651"/>
              <a:gd name="connsiteY7" fmla="*/ 205531 h 3158051"/>
              <a:gd name="connsiteX8" fmla="*/ 2666082 w 4504651"/>
              <a:gd name="connsiteY8" fmla="*/ 7227 h 3158051"/>
              <a:gd name="connsiteX9" fmla="*/ 1983036 w 4504651"/>
              <a:gd name="connsiteY9" fmla="*/ 51295 h 3158051"/>
              <a:gd name="connsiteX10" fmla="*/ 1520328 w 4504651"/>
              <a:gd name="connsiteY10" fmla="*/ 128413 h 3158051"/>
              <a:gd name="connsiteX11" fmla="*/ 1101687 w 4504651"/>
              <a:gd name="connsiteY11" fmla="*/ 40278 h 3158051"/>
              <a:gd name="connsiteX12" fmla="*/ 837282 w 4504651"/>
              <a:gd name="connsiteY12" fmla="*/ 29261 h 3158051"/>
              <a:gd name="connsiteX13" fmla="*/ 440675 w 4504651"/>
              <a:gd name="connsiteY13" fmla="*/ 18244 h 3158051"/>
              <a:gd name="connsiteX14" fmla="*/ 0 w 4504651"/>
              <a:gd name="connsiteY14" fmla="*/ 150446 h 315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04651" h="3158051">
                <a:moveTo>
                  <a:pt x="4450815" y="3158051"/>
                </a:moveTo>
                <a:cubicBezTo>
                  <a:pt x="4486619" y="2728393"/>
                  <a:pt x="4522424" y="2298735"/>
                  <a:pt x="4494882" y="2067381"/>
                </a:cubicBezTo>
                <a:cubicBezTo>
                  <a:pt x="4467340" y="1836027"/>
                  <a:pt x="4410420" y="1883767"/>
                  <a:pt x="4285562" y="1769926"/>
                </a:cubicBezTo>
                <a:cubicBezTo>
                  <a:pt x="4160704" y="1656085"/>
                  <a:pt x="3870593" y="1514702"/>
                  <a:pt x="3745735" y="1384336"/>
                </a:cubicBezTo>
                <a:cubicBezTo>
                  <a:pt x="3620877" y="1253970"/>
                  <a:pt x="3536415" y="987728"/>
                  <a:pt x="3536415" y="987728"/>
                </a:cubicBezTo>
                <a:cubicBezTo>
                  <a:pt x="3464805" y="851853"/>
                  <a:pt x="3354636" y="670075"/>
                  <a:pt x="3316077" y="569087"/>
                </a:cubicBezTo>
                <a:cubicBezTo>
                  <a:pt x="3277518" y="468099"/>
                  <a:pt x="3352801" y="442394"/>
                  <a:pt x="3305061" y="381801"/>
                </a:cubicBezTo>
                <a:cubicBezTo>
                  <a:pt x="3257321" y="321208"/>
                  <a:pt x="3136135" y="267960"/>
                  <a:pt x="3029639" y="205531"/>
                </a:cubicBezTo>
                <a:cubicBezTo>
                  <a:pt x="2923143" y="143102"/>
                  <a:pt x="2840516" y="32933"/>
                  <a:pt x="2666082" y="7227"/>
                </a:cubicBezTo>
                <a:cubicBezTo>
                  <a:pt x="2491648" y="-18479"/>
                  <a:pt x="2173995" y="31097"/>
                  <a:pt x="1983036" y="51295"/>
                </a:cubicBezTo>
                <a:cubicBezTo>
                  <a:pt x="1792077" y="71493"/>
                  <a:pt x="1667219" y="130249"/>
                  <a:pt x="1520328" y="128413"/>
                </a:cubicBezTo>
                <a:cubicBezTo>
                  <a:pt x="1373436" y="126577"/>
                  <a:pt x="1215528" y="56803"/>
                  <a:pt x="1101687" y="40278"/>
                </a:cubicBezTo>
                <a:cubicBezTo>
                  <a:pt x="987846" y="23753"/>
                  <a:pt x="837282" y="29261"/>
                  <a:pt x="837282" y="29261"/>
                </a:cubicBezTo>
                <a:cubicBezTo>
                  <a:pt x="727113" y="25589"/>
                  <a:pt x="580222" y="-1953"/>
                  <a:pt x="440675" y="18244"/>
                </a:cubicBezTo>
                <a:cubicBezTo>
                  <a:pt x="301128" y="38441"/>
                  <a:pt x="150564" y="94443"/>
                  <a:pt x="0" y="150446"/>
                </a:cubicBez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1858057" y="2390660"/>
            <a:ext cx="191080" cy="947451"/>
          </a:xfrm>
          <a:custGeom>
            <a:avLst/>
            <a:gdLst>
              <a:gd name="connsiteX0" fmla="*/ 113962 w 191080"/>
              <a:gd name="connsiteY0" fmla="*/ 0 h 947451"/>
              <a:gd name="connsiteX1" fmla="*/ 25827 w 191080"/>
              <a:gd name="connsiteY1" fmla="*/ 275422 h 947451"/>
              <a:gd name="connsiteX2" fmla="*/ 3794 w 191080"/>
              <a:gd name="connsiteY2" fmla="*/ 407624 h 947451"/>
              <a:gd name="connsiteX3" fmla="*/ 91929 w 191080"/>
              <a:gd name="connsiteY3" fmla="*/ 638979 h 947451"/>
              <a:gd name="connsiteX4" fmla="*/ 191080 w 191080"/>
              <a:gd name="connsiteY4" fmla="*/ 947451 h 94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80" h="947451">
                <a:moveTo>
                  <a:pt x="113962" y="0"/>
                </a:moveTo>
                <a:cubicBezTo>
                  <a:pt x="79075" y="103742"/>
                  <a:pt x="44188" y="207485"/>
                  <a:pt x="25827" y="275422"/>
                </a:cubicBezTo>
                <a:cubicBezTo>
                  <a:pt x="7466" y="343359"/>
                  <a:pt x="-7223" y="347031"/>
                  <a:pt x="3794" y="407624"/>
                </a:cubicBezTo>
                <a:cubicBezTo>
                  <a:pt x="14811" y="468217"/>
                  <a:pt x="60715" y="549008"/>
                  <a:pt x="91929" y="638979"/>
                </a:cubicBezTo>
                <a:cubicBezTo>
                  <a:pt x="123143" y="728950"/>
                  <a:pt x="157111" y="838200"/>
                  <a:pt x="191080" y="947451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Ellipse 50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3" name="Ellipse 52"/>
          <p:cNvSpPr/>
          <p:nvPr/>
        </p:nvSpPr>
        <p:spPr>
          <a:xfrm>
            <a:off x="6418612" y="6279318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Ellipse 43"/>
          <p:cNvSpPr/>
          <p:nvPr/>
        </p:nvSpPr>
        <p:spPr>
          <a:xfrm>
            <a:off x="3975600" y="5275223"/>
            <a:ext cx="790183" cy="769814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8" name="TekstSylinder 47"/>
          <p:cNvSpPr txBox="1"/>
          <p:nvPr/>
        </p:nvSpPr>
        <p:spPr>
          <a:xfrm>
            <a:off x="4125070" y="5724367"/>
            <a:ext cx="34211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1: 39</a:t>
            </a:r>
            <a:endParaRPr lang="nb-NO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-16494" y="-224851"/>
            <a:ext cx="3541509" cy="3579724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Ellipse 48"/>
          <p:cNvSpPr/>
          <p:nvPr/>
        </p:nvSpPr>
        <p:spPr>
          <a:xfrm>
            <a:off x="5392320" y="3307482"/>
            <a:ext cx="588712" cy="583098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TekstSylinder 49"/>
          <p:cNvSpPr txBox="1"/>
          <p:nvPr/>
        </p:nvSpPr>
        <p:spPr>
          <a:xfrm>
            <a:off x="5521691" y="3582127"/>
            <a:ext cx="329971" cy="226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dirty="0"/>
              <a:t>0</a:t>
            </a:r>
            <a:r>
              <a:rPr lang="nb-NO" dirty="0" smtClean="0"/>
              <a:t>: 59 </a:t>
            </a:r>
            <a:endParaRPr lang="nb-NO" dirty="0"/>
          </a:p>
        </p:txBody>
      </p:sp>
      <p:sp>
        <p:nvSpPr>
          <p:cNvPr id="47" name="TekstSylinder 46"/>
          <p:cNvSpPr txBox="1"/>
          <p:nvPr/>
        </p:nvSpPr>
        <p:spPr>
          <a:xfrm>
            <a:off x="7375057" y="175153"/>
            <a:ext cx="449435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REGIONBYGGING</a:t>
            </a:r>
          </a:p>
          <a:p>
            <a:r>
              <a:rPr lang="nb-NO" sz="2000" dirty="0" smtClean="0"/>
              <a:t>Ny Hordalandsdiagonal via Fusa (alt. 2)</a:t>
            </a:r>
          </a:p>
          <a:p>
            <a:r>
              <a:rPr lang="nb-NO" sz="1600" i="1" dirty="0" smtClean="0"/>
              <a:t>- reisetid til tyngdepunktet i Bergensområdet</a:t>
            </a:r>
          </a:p>
        </p:txBody>
      </p:sp>
    </p:spTree>
    <p:extLst>
      <p:ext uri="{BB962C8B-B14F-4D97-AF65-F5344CB8AC3E}">
        <p14:creationId xmlns:p14="http://schemas.microsoft.com/office/powerpoint/2010/main" val="31128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2520" y="19500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b-NO" dirty="0" err="1" smtClean="0"/>
              <a:t>Mogleg</a:t>
            </a:r>
            <a:r>
              <a:rPr lang="nb-NO" dirty="0" smtClean="0"/>
              <a:t> etappevis utbygging av ny </a:t>
            </a:r>
            <a:r>
              <a:rPr lang="nb-NO" dirty="0" err="1" smtClean="0"/>
              <a:t>transportakse</a:t>
            </a:r>
            <a:r>
              <a:rPr lang="nb-NO" dirty="0"/>
              <a:t> </a:t>
            </a:r>
            <a:r>
              <a:rPr lang="nb-NO" dirty="0" smtClean="0"/>
              <a:t>Bergen-E134 via Hardangertunnel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04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33943" y="-1983867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kstSylinder 63"/>
          <p:cNvSpPr txBox="1"/>
          <p:nvPr/>
        </p:nvSpPr>
        <p:spPr>
          <a:xfrm>
            <a:off x="3104168" y="3229652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53389" y="212212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114508" y="115243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TekstSylinder 36"/>
          <p:cNvSpPr txBox="1"/>
          <p:nvPr/>
        </p:nvSpPr>
        <p:spPr>
          <a:xfrm>
            <a:off x="7637481" y="44268"/>
            <a:ext cx="4441083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Etappevis utbygging av Alt. 1, via Hardangertunnel</a:t>
            </a:r>
          </a:p>
          <a:p>
            <a:endParaRPr lang="nb-NO" sz="2400" dirty="0"/>
          </a:p>
          <a:p>
            <a:r>
              <a:rPr lang="nb-NO" sz="2000" i="1" dirty="0"/>
              <a:t>Fase 0:  Dagens vegnett</a:t>
            </a:r>
            <a:endParaRPr lang="nb-NO" sz="2000" dirty="0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/>
          <p:cNvSpPr/>
          <p:nvPr/>
        </p:nvSpPr>
        <p:spPr>
          <a:xfrm>
            <a:off x="1464537" y="20104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Ellipse 50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Rett linje 45"/>
          <p:cNvCxnSpPr/>
          <p:nvPr/>
        </p:nvCxnSpPr>
        <p:spPr>
          <a:xfrm flipH="1" flipV="1">
            <a:off x="5242561" y="3132725"/>
            <a:ext cx="309153" cy="252732"/>
          </a:xfrm>
          <a:prstGeom prst="line">
            <a:avLst/>
          </a:prstGeom>
          <a:noFill/>
          <a:ln w="539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Frihåndsform 4"/>
          <p:cNvSpPr/>
          <p:nvPr/>
        </p:nvSpPr>
        <p:spPr>
          <a:xfrm>
            <a:off x="5336689" y="3385457"/>
            <a:ext cx="1205937" cy="3026229"/>
          </a:xfrm>
          <a:custGeom>
            <a:avLst/>
            <a:gdLst>
              <a:gd name="connsiteX0" fmla="*/ 1172968 w 1205937"/>
              <a:gd name="connsiteY0" fmla="*/ 3026229 h 3026229"/>
              <a:gd name="connsiteX1" fmla="*/ 1162082 w 1205937"/>
              <a:gd name="connsiteY1" fmla="*/ 2579914 h 3026229"/>
              <a:gd name="connsiteX2" fmla="*/ 1172968 w 1205937"/>
              <a:gd name="connsiteY2" fmla="*/ 2383972 h 3026229"/>
              <a:gd name="connsiteX3" fmla="*/ 1205625 w 1205937"/>
              <a:gd name="connsiteY3" fmla="*/ 2111829 h 3026229"/>
              <a:gd name="connsiteX4" fmla="*/ 1151197 w 1205937"/>
              <a:gd name="connsiteY4" fmla="*/ 1894114 h 3026229"/>
              <a:gd name="connsiteX5" fmla="*/ 1096768 w 1205937"/>
              <a:gd name="connsiteY5" fmla="*/ 1741714 h 3026229"/>
              <a:gd name="connsiteX6" fmla="*/ 1096768 w 1205937"/>
              <a:gd name="connsiteY6" fmla="*/ 1665514 h 3026229"/>
              <a:gd name="connsiteX7" fmla="*/ 944368 w 1205937"/>
              <a:gd name="connsiteY7" fmla="*/ 1556657 h 3026229"/>
              <a:gd name="connsiteX8" fmla="*/ 704882 w 1205937"/>
              <a:gd name="connsiteY8" fmla="*/ 1393372 h 3026229"/>
              <a:gd name="connsiteX9" fmla="*/ 530711 w 1205937"/>
              <a:gd name="connsiteY9" fmla="*/ 1240972 h 3026229"/>
              <a:gd name="connsiteX10" fmla="*/ 476282 w 1205937"/>
              <a:gd name="connsiteY10" fmla="*/ 1186543 h 3026229"/>
              <a:gd name="connsiteX11" fmla="*/ 302111 w 1205937"/>
              <a:gd name="connsiteY11" fmla="*/ 1143000 h 3026229"/>
              <a:gd name="connsiteX12" fmla="*/ 269454 w 1205937"/>
              <a:gd name="connsiteY12" fmla="*/ 1066800 h 3026229"/>
              <a:gd name="connsiteX13" fmla="*/ 312997 w 1205937"/>
              <a:gd name="connsiteY13" fmla="*/ 914400 h 3026229"/>
              <a:gd name="connsiteX14" fmla="*/ 193254 w 1205937"/>
              <a:gd name="connsiteY14" fmla="*/ 740229 h 3026229"/>
              <a:gd name="connsiteX15" fmla="*/ 19082 w 1205937"/>
              <a:gd name="connsiteY15" fmla="*/ 446314 h 3026229"/>
              <a:gd name="connsiteX16" fmla="*/ 8197 w 1205937"/>
              <a:gd name="connsiteY16" fmla="*/ 261257 h 3026229"/>
              <a:gd name="connsiteX17" fmla="*/ 51740 w 1205937"/>
              <a:gd name="connsiteY17" fmla="*/ 174172 h 3026229"/>
              <a:gd name="connsiteX18" fmla="*/ 171482 w 1205937"/>
              <a:gd name="connsiteY18" fmla="*/ 97972 h 3026229"/>
              <a:gd name="connsiteX19" fmla="*/ 225911 w 1205937"/>
              <a:gd name="connsiteY19" fmla="*/ 0 h 30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05937" h="3026229">
                <a:moveTo>
                  <a:pt x="1172968" y="3026229"/>
                </a:moveTo>
                <a:cubicBezTo>
                  <a:pt x="1167525" y="2856593"/>
                  <a:pt x="1162082" y="2686957"/>
                  <a:pt x="1162082" y="2579914"/>
                </a:cubicBezTo>
                <a:cubicBezTo>
                  <a:pt x="1162082" y="2472871"/>
                  <a:pt x="1165711" y="2461986"/>
                  <a:pt x="1172968" y="2383972"/>
                </a:cubicBezTo>
                <a:cubicBezTo>
                  <a:pt x="1180225" y="2305958"/>
                  <a:pt x="1209254" y="2193472"/>
                  <a:pt x="1205625" y="2111829"/>
                </a:cubicBezTo>
                <a:cubicBezTo>
                  <a:pt x="1201997" y="2030186"/>
                  <a:pt x="1169340" y="1955800"/>
                  <a:pt x="1151197" y="1894114"/>
                </a:cubicBezTo>
                <a:cubicBezTo>
                  <a:pt x="1133054" y="1832428"/>
                  <a:pt x="1105839" y="1779814"/>
                  <a:pt x="1096768" y="1741714"/>
                </a:cubicBezTo>
                <a:cubicBezTo>
                  <a:pt x="1087696" y="1703614"/>
                  <a:pt x="1122168" y="1696357"/>
                  <a:pt x="1096768" y="1665514"/>
                </a:cubicBezTo>
                <a:cubicBezTo>
                  <a:pt x="1071368" y="1634671"/>
                  <a:pt x="1009682" y="1602014"/>
                  <a:pt x="944368" y="1556657"/>
                </a:cubicBezTo>
                <a:cubicBezTo>
                  <a:pt x="879054" y="1511300"/>
                  <a:pt x="773825" y="1445986"/>
                  <a:pt x="704882" y="1393372"/>
                </a:cubicBezTo>
                <a:cubicBezTo>
                  <a:pt x="635939" y="1340758"/>
                  <a:pt x="568811" y="1275443"/>
                  <a:pt x="530711" y="1240972"/>
                </a:cubicBezTo>
                <a:cubicBezTo>
                  <a:pt x="492611" y="1206500"/>
                  <a:pt x="514382" y="1202872"/>
                  <a:pt x="476282" y="1186543"/>
                </a:cubicBezTo>
                <a:cubicBezTo>
                  <a:pt x="438182" y="1170214"/>
                  <a:pt x="336582" y="1162957"/>
                  <a:pt x="302111" y="1143000"/>
                </a:cubicBezTo>
                <a:cubicBezTo>
                  <a:pt x="267640" y="1123043"/>
                  <a:pt x="267640" y="1104900"/>
                  <a:pt x="269454" y="1066800"/>
                </a:cubicBezTo>
                <a:cubicBezTo>
                  <a:pt x="271268" y="1028700"/>
                  <a:pt x="325697" y="968828"/>
                  <a:pt x="312997" y="914400"/>
                </a:cubicBezTo>
                <a:cubicBezTo>
                  <a:pt x="300297" y="859971"/>
                  <a:pt x="242240" y="818243"/>
                  <a:pt x="193254" y="740229"/>
                </a:cubicBezTo>
                <a:cubicBezTo>
                  <a:pt x="144268" y="662215"/>
                  <a:pt x="49925" y="526143"/>
                  <a:pt x="19082" y="446314"/>
                </a:cubicBezTo>
                <a:cubicBezTo>
                  <a:pt x="-11761" y="366485"/>
                  <a:pt x="2754" y="306614"/>
                  <a:pt x="8197" y="261257"/>
                </a:cubicBezTo>
                <a:cubicBezTo>
                  <a:pt x="13640" y="215900"/>
                  <a:pt x="24526" y="201386"/>
                  <a:pt x="51740" y="174172"/>
                </a:cubicBezTo>
                <a:cubicBezTo>
                  <a:pt x="78954" y="146958"/>
                  <a:pt x="142454" y="127001"/>
                  <a:pt x="171482" y="97972"/>
                </a:cubicBezTo>
                <a:cubicBezTo>
                  <a:pt x="200510" y="68943"/>
                  <a:pt x="213210" y="34471"/>
                  <a:pt x="225911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4659086" y="2514600"/>
            <a:ext cx="763082" cy="631371"/>
          </a:xfrm>
          <a:custGeom>
            <a:avLst/>
            <a:gdLst>
              <a:gd name="connsiteX0" fmla="*/ 587828 w 763082"/>
              <a:gd name="connsiteY0" fmla="*/ 631371 h 631371"/>
              <a:gd name="connsiteX1" fmla="*/ 511628 w 763082"/>
              <a:gd name="connsiteY1" fmla="*/ 533400 h 631371"/>
              <a:gd name="connsiteX2" fmla="*/ 740228 w 763082"/>
              <a:gd name="connsiteY2" fmla="*/ 391886 h 631371"/>
              <a:gd name="connsiteX3" fmla="*/ 740228 w 763082"/>
              <a:gd name="connsiteY3" fmla="*/ 348343 h 631371"/>
              <a:gd name="connsiteX4" fmla="*/ 609600 w 763082"/>
              <a:gd name="connsiteY4" fmla="*/ 272143 h 631371"/>
              <a:gd name="connsiteX5" fmla="*/ 522514 w 763082"/>
              <a:gd name="connsiteY5" fmla="*/ 152400 h 631371"/>
              <a:gd name="connsiteX6" fmla="*/ 446314 w 763082"/>
              <a:gd name="connsiteY6" fmla="*/ 87086 h 631371"/>
              <a:gd name="connsiteX7" fmla="*/ 261257 w 763082"/>
              <a:gd name="connsiteY7" fmla="*/ 97971 h 631371"/>
              <a:gd name="connsiteX8" fmla="*/ 0 w 763082"/>
              <a:gd name="connsiteY8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3082" h="631371">
                <a:moveTo>
                  <a:pt x="587828" y="631371"/>
                </a:moveTo>
                <a:cubicBezTo>
                  <a:pt x="537028" y="602342"/>
                  <a:pt x="486228" y="573314"/>
                  <a:pt x="511628" y="533400"/>
                </a:cubicBezTo>
                <a:cubicBezTo>
                  <a:pt x="537028" y="493486"/>
                  <a:pt x="702128" y="422729"/>
                  <a:pt x="740228" y="391886"/>
                </a:cubicBezTo>
                <a:cubicBezTo>
                  <a:pt x="778328" y="361043"/>
                  <a:pt x="761999" y="368300"/>
                  <a:pt x="740228" y="348343"/>
                </a:cubicBezTo>
                <a:cubicBezTo>
                  <a:pt x="718457" y="328386"/>
                  <a:pt x="645886" y="304800"/>
                  <a:pt x="609600" y="272143"/>
                </a:cubicBezTo>
                <a:cubicBezTo>
                  <a:pt x="573314" y="239486"/>
                  <a:pt x="549728" y="183243"/>
                  <a:pt x="522514" y="152400"/>
                </a:cubicBezTo>
                <a:cubicBezTo>
                  <a:pt x="495300" y="121557"/>
                  <a:pt x="489857" y="96157"/>
                  <a:pt x="446314" y="87086"/>
                </a:cubicBezTo>
                <a:cubicBezTo>
                  <a:pt x="402771" y="78015"/>
                  <a:pt x="335643" y="112485"/>
                  <a:pt x="261257" y="97971"/>
                </a:cubicBezTo>
                <a:cubicBezTo>
                  <a:pt x="186871" y="83457"/>
                  <a:pt x="93435" y="41728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3951514" y="2242457"/>
            <a:ext cx="718457" cy="283029"/>
          </a:xfrm>
          <a:custGeom>
            <a:avLst/>
            <a:gdLst>
              <a:gd name="connsiteX0" fmla="*/ 718457 w 718457"/>
              <a:gd name="connsiteY0" fmla="*/ 283029 h 283029"/>
              <a:gd name="connsiteX1" fmla="*/ 642257 w 718457"/>
              <a:gd name="connsiteY1" fmla="*/ 195943 h 283029"/>
              <a:gd name="connsiteX2" fmla="*/ 620486 w 718457"/>
              <a:gd name="connsiteY2" fmla="*/ 97972 h 283029"/>
              <a:gd name="connsiteX3" fmla="*/ 522515 w 718457"/>
              <a:gd name="connsiteY3" fmla="*/ 54429 h 283029"/>
              <a:gd name="connsiteX4" fmla="*/ 413657 w 718457"/>
              <a:gd name="connsiteY4" fmla="*/ 21772 h 283029"/>
              <a:gd name="connsiteX5" fmla="*/ 283029 w 718457"/>
              <a:gd name="connsiteY5" fmla="*/ 65314 h 283029"/>
              <a:gd name="connsiteX6" fmla="*/ 206829 w 718457"/>
              <a:gd name="connsiteY6" fmla="*/ 87086 h 283029"/>
              <a:gd name="connsiteX7" fmla="*/ 54429 w 718457"/>
              <a:gd name="connsiteY7" fmla="*/ 0 h 283029"/>
              <a:gd name="connsiteX8" fmla="*/ 0 w 718457"/>
              <a:gd name="connsiteY8" fmla="*/ 87086 h 28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457" h="283029">
                <a:moveTo>
                  <a:pt x="718457" y="283029"/>
                </a:moveTo>
                <a:cubicBezTo>
                  <a:pt x="688521" y="254907"/>
                  <a:pt x="658585" y="226786"/>
                  <a:pt x="642257" y="195943"/>
                </a:cubicBezTo>
                <a:cubicBezTo>
                  <a:pt x="625928" y="165100"/>
                  <a:pt x="640443" y="121558"/>
                  <a:pt x="620486" y="97972"/>
                </a:cubicBezTo>
                <a:cubicBezTo>
                  <a:pt x="600529" y="74386"/>
                  <a:pt x="556986" y="67129"/>
                  <a:pt x="522515" y="54429"/>
                </a:cubicBezTo>
                <a:cubicBezTo>
                  <a:pt x="488043" y="41729"/>
                  <a:pt x="453571" y="19958"/>
                  <a:pt x="413657" y="21772"/>
                </a:cubicBezTo>
                <a:cubicBezTo>
                  <a:pt x="373743" y="23586"/>
                  <a:pt x="317500" y="54428"/>
                  <a:pt x="283029" y="65314"/>
                </a:cubicBezTo>
                <a:cubicBezTo>
                  <a:pt x="248558" y="76200"/>
                  <a:pt x="244929" y="97972"/>
                  <a:pt x="206829" y="87086"/>
                </a:cubicBezTo>
                <a:cubicBezTo>
                  <a:pt x="168729" y="76200"/>
                  <a:pt x="88900" y="0"/>
                  <a:pt x="54429" y="0"/>
                </a:cubicBezTo>
                <a:cubicBezTo>
                  <a:pt x="19958" y="0"/>
                  <a:pt x="9979" y="43543"/>
                  <a:pt x="0" y="87086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3189514" y="1828800"/>
            <a:ext cx="783772" cy="501679"/>
          </a:xfrm>
          <a:custGeom>
            <a:avLst/>
            <a:gdLst>
              <a:gd name="connsiteX0" fmla="*/ 783772 w 783772"/>
              <a:gd name="connsiteY0" fmla="*/ 500743 h 501679"/>
              <a:gd name="connsiteX1" fmla="*/ 653143 w 783772"/>
              <a:gd name="connsiteY1" fmla="*/ 478971 h 501679"/>
              <a:gd name="connsiteX2" fmla="*/ 566057 w 783772"/>
              <a:gd name="connsiteY2" fmla="*/ 348343 h 501679"/>
              <a:gd name="connsiteX3" fmla="*/ 446315 w 783772"/>
              <a:gd name="connsiteY3" fmla="*/ 261257 h 501679"/>
              <a:gd name="connsiteX4" fmla="*/ 315686 w 783772"/>
              <a:gd name="connsiteY4" fmla="*/ 261257 h 501679"/>
              <a:gd name="connsiteX5" fmla="*/ 239486 w 783772"/>
              <a:gd name="connsiteY5" fmla="*/ 293914 h 501679"/>
              <a:gd name="connsiteX6" fmla="*/ 119743 w 783772"/>
              <a:gd name="connsiteY6" fmla="*/ 293914 h 501679"/>
              <a:gd name="connsiteX7" fmla="*/ 54429 w 783772"/>
              <a:gd name="connsiteY7" fmla="*/ 261257 h 501679"/>
              <a:gd name="connsiteX8" fmla="*/ 32657 w 783772"/>
              <a:gd name="connsiteY8" fmla="*/ 141514 h 501679"/>
              <a:gd name="connsiteX9" fmla="*/ 0 w 783772"/>
              <a:gd name="connsiteY9" fmla="*/ 0 h 501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2" h="501679">
                <a:moveTo>
                  <a:pt x="783772" y="500743"/>
                </a:moveTo>
                <a:cubicBezTo>
                  <a:pt x="736600" y="502557"/>
                  <a:pt x="689429" y="504371"/>
                  <a:pt x="653143" y="478971"/>
                </a:cubicBezTo>
                <a:cubicBezTo>
                  <a:pt x="616857" y="453571"/>
                  <a:pt x="600528" y="384629"/>
                  <a:pt x="566057" y="348343"/>
                </a:cubicBezTo>
                <a:cubicBezTo>
                  <a:pt x="531586" y="312057"/>
                  <a:pt x="488043" y="275771"/>
                  <a:pt x="446315" y="261257"/>
                </a:cubicBezTo>
                <a:cubicBezTo>
                  <a:pt x="404587" y="246743"/>
                  <a:pt x="350157" y="255814"/>
                  <a:pt x="315686" y="261257"/>
                </a:cubicBezTo>
                <a:cubicBezTo>
                  <a:pt x="281214" y="266700"/>
                  <a:pt x="272143" y="288471"/>
                  <a:pt x="239486" y="293914"/>
                </a:cubicBezTo>
                <a:cubicBezTo>
                  <a:pt x="206829" y="299357"/>
                  <a:pt x="150586" y="299357"/>
                  <a:pt x="119743" y="293914"/>
                </a:cubicBezTo>
                <a:cubicBezTo>
                  <a:pt x="88900" y="288471"/>
                  <a:pt x="68943" y="286657"/>
                  <a:pt x="54429" y="261257"/>
                </a:cubicBezTo>
                <a:cubicBezTo>
                  <a:pt x="39915" y="235857"/>
                  <a:pt x="41728" y="185057"/>
                  <a:pt x="32657" y="141514"/>
                </a:cubicBezTo>
                <a:cubicBezTo>
                  <a:pt x="23586" y="97971"/>
                  <a:pt x="11793" y="48985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2536371" y="1807029"/>
            <a:ext cx="653143" cy="54487"/>
          </a:xfrm>
          <a:custGeom>
            <a:avLst/>
            <a:gdLst>
              <a:gd name="connsiteX0" fmla="*/ 653143 w 653143"/>
              <a:gd name="connsiteY0" fmla="*/ 21771 h 54487"/>
              <a:gd name="connsiteX1" fmla="*/ 478972 w 653143"/>
              <a:gd name="connsiteY1" fmla="*/ 10885 h 54487"/>
              <a:gd name="connsiteX2" fmla="*/ 293915 w 653143"/>
              <a:gd name="connsiteY2" fmla="*/ 54428 h 54487"/>
              <a:gd name="connsiteX3" fmla="*/ 0 w 653143"/>
              <a:gd name="connsiteY3" fmla="*/ 0 h 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3" h="54487">
                <a:moveTo>
                  <a:pt x="653143" y="21771"/>
                </a:moveTo>
                <a:cubicBezTo>
                  <a:pt x="595993" y="13606"/>
                  <a:pt x="538843" y="5442"/>
                  <a:pt x="478972" y="10885"/>
                </a:cubicBezTo>
                <a:cubicBezTo>
                  <a:pt x="419101" y="16328"/>
                  <a:pt x="373744" y="56242"/>
                  <a:pt x="293915" y="54428"/>
                </a:cubicBezTo>
                <a:cubicBezTo>
                  <a:pt x="214086" y="52614"/>
                  <a:pt x="107043" y="26307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Ellipse 41"/>
          <p:cNvSpPr/>
          <p:nvPr/>
        </p:nvSpPr>
        <p:spPr>
          <a:xfrm>
            <a:off x="6442085" y="6318836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TekstSylinder 33"/>
          <p:cNvSpPr txBox="1"/>
          <p:nvPr/>
        </p:nvSpPr>
        <p:spPr>
          <a:xfrm>
            <a:off x="5242561" y="3869985"/>
            <a:ext cx="418010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3:00</a:t>
            </a:r>
          </a:p>
        </p:txBody>
      </p:sp>
      <p:cxnSp>
        <p:nvCxnSpPr>
          <p:cNvPr id="7" name="Rett pil 6"/>
          <p:cNvCxnSpPr/>
          <p:nvPr/>
        </p:nvCxnSpPr>
        <p:spPr>
          <a:xfrm>
            <a:off x="2908688" y="1530896"/>
            <a:ext cx="2333874" cy="671485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/>
          <p:cNvSpPr txBox="1"/>
          <p:nvPr/>
        </p:nvSpPr>
        <p:spPr>
          <a:xfrm rot="878142">
            <a:off x="3337438" y="1643041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Norheimsund-Bergen 60 min.</a:t>
            </a:r>
            <a:endParaRPr lang="nb-NO" sz="1000" b="1" i="1" dirty="0"/>
          </a:p>
        </p:txBody>
      </p:sp>
      <p:sp>
        <p:nvSpPr>
          <p:cNvPr id="35" name="TekstSylinder 34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53389" y="212212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114508" y="115243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TekstSylinder 36"/>
          <p:cNvSpPr txBox="1"/>
          <p:nvPr/>
        </p:nvSpPr>
        <p:spPr>
          <a:xfrm>
            <a:off x="7637481" y="44268"/>
            <a:ext cx="4441083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Etappevis utbygging av Alt. 1, via Hardangertunnel</a:t>
            </a:r>
          </a:p>
          <a:p>
            <a:endParaRPr lang="nb-NO" sz="2400" dirty="0"/>
          </a:p>
          <a:p>
            <a:r>
              <a:rPr lang="nb-NO" sz="2000" i="1" dirty="0" smtClean="0"/>
              <a:t>Trinn 1:  Hardangertunnel</a:t>
            </a:r>
            <a:endParaRPr lang="nb-NO" dirty="0" smtClean="0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/>
          <p:cNvSpPr/>
          <p:nvPr/>
        </p:nvSpPr>
        <p:spPr>
          <a:xfrm>
            <a:off x="1464537" y="20104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Ellipse 50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Rett linje 45"/>
          <p:cNvCxnSpPr/>
          <p:nvPr/>
        </p:nvCxnSpPr>
        <p:spPr>
          <a:xfrm flipH="1" flipV="1">
            <a:off x="5242561" y="3132725"/>
            <a:ext cx="309153" cy="252732"/>
          </a:xfrm>
          <a:prstGeom prst="line">
            <a:avLst/>
          </a:prstGeom>
          <a:noFill/>
          <a:ln w="539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kstSylinder 28"/>
          <p:cNvSpPr txBox="1"/>
          <p:nvPr/>
        </p:nvSpPr>
        <p:spPr>
          <a:xfrm rot="799163">
            <a:off x="3770713" y="2438796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5" name="Frihåndsform 4"/>
          <p:cNvSpPr/>
          <p:nvPr/>
        </p:nvSpPr>
        <p:spPr>
          <a:xfrm>
            <a:off x="5336689" y="3385457"/>
            <a:ext cx="1205937" cy="3026229"/>
          </a:xfrm>
          <a:custGeom>
            <a:avLst/>
            <a:gdLst>
              <a:gd name="connsiteX0" fmla="*/ 1172968 w 1205937"/>
              <a:gd name="connsiteY0" fmla="*/ 3026229 h 3026229"/>
              <a:gd name="connsiteX1" fmla="*/ 1162082 w 1205937"/>
              <a:gd name="connsiteY1" fmla="*/ 2579914 h 3026229"/>
              <a:gd name="connsiteX2" fmla="*/ 1172968 w 1205937"/>
              <a:gd name="connsiteY2" fmla="*/ 2383972 h 3026229"/>
              <a:gd name="connsiteX3" fmla="*/ 1205625 w 1205937"/>
              <a:gd name="connsiteY3" fmla="*/ 2111829 h 3026229"/>
              <a:gd name="connsiteX4" fmla="*/ 1151197 w 1205937"/>
              <a:gd name="connsiteY4" fmla="*/ 1894114 h 3026229"/>
              <a:gd name="connsiteX5" fmla="*/ 1096768 w 1205937"/>
              <a:gd name="connsiteY5" fmla="*/ 1741714 h 3026229"/>
              <a:gd name="connsiteX6" fmla="*/ 1096768 w 1205937"/>
              <a:gd name="connsiteY6" fmla="*/ 1665514 h 3026229"/>
              <a:gd name="connsiteX7" fmla="*/ 944368 w 1205937"/>
              <a:gd name="connsiteY7" fmla="*/ 1556657 h 3026229"/>
              <a:gd name="connsiteX8" fmla="*/ 704882 w 1205937"/>
              <a:gd name="connsiteY8" fmla="*/ 1393372 h 3026229"/>
              <a:gd name="connsiteX9" fmla="*/ 530711 w 1205937"/>
              <a:gd name="connsiteY9" fmla="*/ 1240972 h 3026229"/>
              <a:gd name="connsiteX10" fmla="*/ 476282 w 1205937"/>
              <a:gd name="connsiteY10" fmla="*/ 1186543 h 3026229"/>
              <a:gd name="connsiteX11" fmla="*/ 302111 w 1205937"/>
              <a:gd name="connsiteY11" fmla="*/ 1143000 h 3026229"/>
              <a:gd name="connsiteX12" fmla="*/ 269454 w 1205937"/>
              <a:gd name="connsiteY12" fmla="*/ 1066800 h 3026229"/>
              <a:gd name="connsiteX13" fmla="*/ 312997 w 1205937"/>
              <a:gd name="connsiteY13" fmla="*/ 914400 h 3026229"/>
              <a:gd name="connsiteX14" fmla="*/ 193254 w 1205937"/>
              <a:gd name="connsiteY14" fmla="*/ 740229 h 3026229"/>
              <a:gd name="connsiteX15" fmla="*/ 19082 w 1205937"/>
              <a:gd name="connsiteY15" fmla="*/ 446314 h 3026229"/>
              <a:gd name="connsiteX16" fmla="*/ 8197 w 1205937"/>
              <a:gd name="connsiteY16" fmla="*/ 261257 h 3026229"/>
              <a:gd name="connsiteX17" fmla="*/ 51740 w 1205937"/>
              <a:gd name="connsiteY17" fmla="*/ 174172 h 3026229"/>
              <a:gd name="connsiteX18" fmla="*/ 171482 w 1205937"/>
              <a:gd name="connsiteY18" fmla="*/ 97972 h 3026229"/>
              <a:gd name="connsiteX19" fmla="*/ 225911 w 1205937"/>
              <a:gd name="connsiteY19" fmla="*/ 0 h 30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05937" h="3026229">
                <a:moveTo>
                  <a:pt x="1172968" y="3026229"/>
                </a:moveTo>
                <a:cubicBezTo>
                  <a:pt x="1167525" y="2856593"/>
                  <a:pt x="1162082" y="2686957"/>
                  <a:pt x="1162082" y="2579914"/>
                </a:cubicBezTo>
                <a:cubicBezTo>
                  <a:pt x="1162082" y="2472871"/>
                  <a:pt x="1165711" y="2461986"/>
                  <a:pt x="1172968" y="2383972"/>
                </a:cubicBezTo>
                <a:cubicBezTo>
                  <a:pt x="1180225" y="2305958"/>
                  <a:pt x="1209254" y="2193472"/>
                  <a:pt x="1205625" y="2111829"/>
                </a:cubicBezTo>
                <a:cubicBezTo>
                  <a:pt x="1201997" y="2030186"/>
                  <a:pt x="1169340" y="1955800"/>
                  <a:pt x="1151197" y="1894114"/>
                </a:cubicBezTo>
                <a:cubicBezTo>
                  <a:pt x="1133054" y="1832428"/>
                  <a:pt x="1105839" y="1779814"/>
                  <a:pt x="1096768" y="1741714"/>
                </a:cubicBezTo>
                <a:cubicBezTo>
                  <a:pt x="1087696" y="1703614"/>
                  <a:pt x="1122168" y="1696357"/>
                  <a:pt x="1096768" y="1665514"/>
                </a:cubicBezTo>
                <a:cubicBezTo>
                  <a:pt x="1071368" y="1634671"/>
                  <a:pt x="1009682" y="1602014"/>
                  <a:pt x="944368" y="1556657"/>
                </a:cubicBezTo>
                <a:cubicBezTo>
                  <a:pt x="879054" y="1511300"/>
                  <a:pt x="773825" y="1445986"/>
                  <a:pt x="704882" y="1393372"/>
                </a:cubicBezTo>
                <a:cubicBezTo>
                  <a:pt x="635939" y="1340758"/>
                  <a:pt x="568811" y="1275443"/>
                  <a:pt x="530711" y="1240972"/>
                </a:cubicBezTo>
                <a:cubicBezTo>
                  <a:pt x="492611" y="1206500"/>
                  <a:pt x="514382" y="1202872"/>
                  <a:pt x="476282" y="1186543"/>
                </a:cubicBezTo>
                <a:cubicBezTo>
                  <a:pt x="438182" y="1170214"/>
                  <a:pt x="336582" y="1162957"/>
                  <a:pt x="302111" y="1143000"/>
                </a:cubicBezTo>
                <a:cubicBezTo>
                  <a:pt x="267640" y="1123043"/>
                  <a:pt x="267640" y="1104900"/>
                  <a:pt x="269454" y="1066800"/>
                </a:cubicBezTo>
                <a:cubicBezTo>
                  <a:pt x="271268" y="1028700"/>
                  <a:pt x="325697" y="968828"/>
                  <a:pt x="312997" y="914400"/>
                </a:cubicBezTo>
                <a:cubicBezTo>
                  <a:pt x="300297" y="859971"/>
                  <a:pt x="242240" y="818243"/>
                  <a:pt x="193254" y="740229"/>
                </a:cubicBezTo>
                <a:cubicBezTo>
                  <a:pt x="144268" y="662215"/>
                  <a:pt x="49925" y="526143"/>
                  <a:pt x="19082" y="446314"/>
                </a:cubicBezTo>
                <a:cubicBezTo>
                  <a:pt x="-11761" y="366485"/>
                  <a:pt x="2754" y="306614"/>
                  <a:pt x="8197" y="261257"/>
                </a:cubicBezTo>
                <a:cubicBezTo>
                  <a:pt x="13640" y="215900"/>
                  <a:pt x="24526" y="201386"/>
                  <a:pt x="51740" y="174172"/>
                </a:cubicBezTo>
                <a:cubicBezTo>
                  <a:pt x="78954" y="146958"/>
                  <a:pt x="142454" y="127001"/>
                  <a:pt x="171482" y="97972"/>
                </a:cubicBezTo>
                <a:cubicBezTo>
                  <a:pt x="200510" y="68943"/>
                  <a:pt x="213210" y="34471"/>
                  <a:pt x="225911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4659086" y="2514600"/>
            <a:ext cx="763082" cy="631371"/>
          </a:xfrm>
          <a:custGeom>
            <a:avLst/>
            <a:gdLst>
              <a:gd name="connsiteX0" fmla="*/ 587828 w 763082"/>
              <a:gd name="connsiteY0" fmla="*/ 631371 h 631371"/>
              <a:gd name="connsiteX1" fmla="*/ 511628 w 763082"/>
              <a:gd name="connsiteY1" fmla="*/ 533400 h 631371"/>
              <a:gd name="connsiteX2" fmla="*/ 740228 w 763082"/>
              <a:gd name="connsiteY2" fmla="*/ 391886 h 631371"/>
              <a:gd name="connsiteX3" fmla="*/ 740228 w 763082"/>
              <a:gd name="connsiteY3" fmla="*/ 348343 h 631371"/>
              <a:gd name="connsiteX4" fmla="*/ 609600 w 763082"/>
              <a:gd name="connsiteY4" fmla="*/ 272143 h 631371"/>
              <a:gd name="connsiteX5" fmla="*/ 522514 w 763082"/>
              <a:gd name="connsiteY5" fmla="*/ 152400 h 631371"/>
              <a:gd name="connsiteX6" fmla="*/ 446314 w 763082"/>
              <a:gd name="connsiteY6" fmla="*/ 87086 h 631371"/>
              <a:gd name="connsiteX7" fmla="*/ 261257 w 763082"/>
              <a:gd name="connsiteY7" fmla="*/ 97971 h 631371"/>
              <a:gd name="connsiteX8" fmla="*/ 0 w 763082"/>
              <a:gd name="connsiteY8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3082" h="631371">
                <a:moveTo>
                  <a:pt x="587828" y="631371"/>
                </a:moveTo>
                <a:cubicBezTo>
                  <a:pt x="537028" y="602342"/>
                  <a:pt x="486228" y="573314"/>
                  <a:pt x="511628" y="533400"/>
                </a:cubicBezTo>
                <a:cubicBezTo>
                  <a:pt x="537028" y="493486"/>
                  <a:pt x="702128" y="422729"/>
                  <a:pt x="740228" y="391886"/>
                </a:cubicBezTo>
                <a:cubicBezTo>
                  <a:pt x="778328" y="361043"/>
                  <a:pt x="761999" y="368300"/>
                  <a:pt x="740228" y="348343"/>
                </a:cubicBezTo>
                <a:cubicBezTo>
                  <a:pt x="718457" y="328386"/>
                  <a:pt x="645886" y="304800"/>
                  <a:pt x="609600" y="272143"/>
                </a:cubicBezTo>
                <a:cubicBezTo>
                  <a:pt x="573314" y="239486"/>
                  <a:pt x="549728" y="183243"/>
                  <a:pt x="522514" y="152400"/>
                </a:cubicBezTo>
                <a:cubicBezTo>
                  <a:pt x="495300" y="121557"/>
                  <a:pt x="489857" y="96157"/>
                  <a:pt x="446314" y="87086"/>
                </a:cubicBezTo>
                <a:cubicBezTo>
                  <a:pt x="402771" y="78015"/>
                  <a:pt x="335643" y="112485"/>
                  <a:pt x="261257" y="97971"/>
                </a:cubicBezTo>
                <a:cubicBezTo>
                  <a:pt x="186871" y="83457"/>
                  <a:pt x="93435" y="41728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3951514" y="2242457"/>
            <a:ext cx="718457" cy="283029"/>
          </a:xfrm>
          <a:custGeom>
            <a:avLst/>
            <a:gdLst>
              <a:gd name="connsiteX0" fmla="*/ 718457 w 718457"/>
              <a:gd name="connsiteY0" fmla="*/ 283029 h 283029"/>
              <a:gd name="connsiteX1" fmla="*/ 642257 w 718457"/>
              <a:gd name="connsiteY1" fmla="*/ 195943 h 283029"/>
              <a:gd name="connsiteX2" fmla="*/ 620486 w 718457"/>
              <a:gd name="connsiteY2" fmla="*/ 97972 h 283029"/>
              <a:gd name="connsiteX3" fmla="*/ 522515 w 718457"/>
              <a:gd name="connsiteY3" fmla="*/ 54429 h 283029"/>
              <a:gd name="connsiteX4" fmla="*/ 413657 w 718457"/>
              <a:gd name="connsiteY4" fmla="*/ 21772 h 283029"/>
              <a:gd name="connsiteX5" fmla="*/ 283029 w 718457"/>
              <a:gd name="connsiteY5" fmla="*/ 65314 h 283029"/>
              <a:gd name="connsiteX6" fmla="*/ 206829 w 718457"/>
              <a:gd name="connsiteY6" fmla="*/ 87086 h 283029"/>
              <a:gd name="connsiteX7" fmla="*/ 54429 w 718457"/>
              <a:gd name="connsiteY7" fmla="*/ 0 h 283029"/>
              <a:gd name="connsiteX8" fmla="*/ 0 w 718457"/>
              <a:gd name="connsiteY8" fmla="*/ 87086 h 28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457" h="283029">
                <a:moveTo>
                  <a:pt x="718457" y="283029"/>
                </a:moveTo>
                <a:cubicBezTo>
                  <a:pt x="688521" y="254907"/>
                  <a:pt x="658585" y="226786"/>
                  <a:pt x="642257" y="195943"/>
                </a:cubicBezTo>
                <a:cubicBezTo>
                  <a:pt x="625928" y="165100"/>
                  <a:pt x="640443" y="121558"/>
                  <a:pt x="620486" y="97972"/>
                </a:cubicBezTo>
                <a:cubicBezTo>
                  <a:pt x="600529" y="74386"/>
                  <a:pt x="556986" y="67129"/>
                  <a:pt x="522515" y="54429"/>
                </a:cubicBezTo>
                <a:cubicBezTo>
                  <a:pt x="488043" y="41729"/>
                  <a:pt x="453571" y="19958"/>
                  <a:pt x="413657" y="21772"/>
                </a:cubicBezTo>
                <a:cubicBezTo>
                  <a:pt x="373743" y="23586"/>
                  <a:pt x="317500" y="54428"/>
                  <a:pt x="283029" y="65314"/>
                </a:cubicBezTo>
                <a:cubicBezTo>
                  <a:pt x="248558" y="76200"/>
                  <a:pt x="244929" y="97972"/>
                  <a:pt x="206829" y="87086"/>
                </a:cubicBezTo>
                <a:cubicBezTo>
                  <a:pt x="168729" y="76200"/>
                  <a:pt x="88900" y="0"/>
                  <a:pt x="54429" y="0"/>
                </a:cubicBezTo>
                <a:cubicBezTo>
                  <a:pt x="19958" y="0"/>
                  <a:pt x="9979" y="43543"/>
                  <a:pt x="0" y="87086"/>
                </a:cubicBezTo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3189514" y="1828800"/>
            <a:ext cx="783772" cy="501679"/>
          </a:xfrm>
          <a:custGeom>
            <a:avLst/>
            <a:gdLst>
              <a:gd name="connsiteX0" fmla="*/ 783772 w 783772"/>
              <a:gd name="connsiteY0" fmla="*/ 500743 h 501679"/>
              <a:gd name="connsiteX1" fmla="*/ 653143 w 783772"/>
              <a:gd name="connsiteY1" fmla="*/ 478971 h 501679"/>
              <a:gd name="connsiteX2" fmla="*/ 566057 w 783772"/>
              <a:gd name="connsiteY2" fmla="*/ 348343 h 501679"/>
              <a:gd name="connsiteX3" fmla="*/ 446315 w 783772"/>
              <a:gd name="connsiteY3" fmla="*/ 261257 h 501679"/>
              <a:gd name="connsiteX4" fmla="*/ 315686 w 783772"/>
              <a:gd name="connsiteY4" fmla="*/ 261257 h 501679"/>
              <a:gd name="connsiteX5" fmla="*/ 239486 w 783772"/>
              <a:gd name="connsiteY5" fmla="*/ 293914 h 501679"/>
              <a:gd name="connsiteX6" fmla="*/ 119743 w 783772"/>
              <a:gd name="connsiteY6" fmla="*/ 293914 h 501679"/>
              <a:gd name="connsiteX7" fmla="*/ 54429 w 783772"/>
              <a:gd name="connsiteY7" fmla="*/ 261257 h 501679"/>
              <a:gd name="connsiteX8" fmla="*/ 32657 w 783772"/>
              <a:gd name="connsiteY8" fmla="*/ 141514 h 501679"/>
              <a:gd name="connsiteX9" fmla="*/ 0 w 783772"/>
              <a:gd name="connsiteY9" fmla="*/ 0 h 501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2" h="501679">
                <a:moveTo>
                  <a:pt x="783772" y="500743"/>
                </a:moveTo>
                <a:cubicBezTo>
                  <a:pt x="736600" y="502557"/>
                  <a:pt x="689429" y="504371"/>
                  <a:pt x="653143" y="478971"/>
                </a:cubicBezTo>
                <a:cubicBezTo>
                  <a:pt x="616857" y="453571"/>
                  <a:pt x="600528" y="384629"/>
                  <a:pt x="566057" y="348343"/>
                </a:cubicBezTo>
                <a:cubicBezTo>
                  <a:pt x="531586" y="312057"/>
                  <a:pt x="488043" y="275771"/>
                  <a:pt x="446315" y="261257"/>
                </a:cubicBezTo>
                <a:cubicBezTo>
                  <a:pt x="404587" y="246743"/>
                  <a:pt x="350157" y="255814"/>
                  <a:pt x="315686" y="261257"/>
                </a:cubicBezTo>
                <a:cubicBezTo>
                  <a:pt x="281214" y="266700"/>
                  <a:pt x="272143" y="288471"/>
                  <a:pt x="239486" y="293914"/>
                </a:cubicBezTo>
                <a:cubicBezTo>
                  <a:pt x="206829" y="299357"/>
                  <a:pt x="150586" y="299357"/>
                  <a:pt x="119743" y="293914"/>
                </a:cubicBezTo>
                <a:cubicBezTo>
                  <a:pt x="88900" y="288471"/>
                  <a:pt x="68943" y="286657"/>
                  <a:pt x="54429" y="261257"/>
                </a:cubicBezTo>
                <a:cubicBezTo>
                  <a:pt x="39915" y="235857"/>
                  <a:pt x="41728" y="185057"/>
                  <a:pt x="32657" y="141514"/>
                </a:cubicBezTo>
                <a:cubicBezTo>
                  <a:pt x="23586" y="97971"/>
                  <a:pt x="11793" y="48985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2536371" y="1807029"/>
            <a:ext cx="653143" cy="54487"/>
          </a:xfrm>
          <a:custGeom>
            <a:avLst/>
            <a:gdLst>
              <a:gd name="connsiteX0" fmla="*/ 653143 w 653143"/>
              <a:gd name="connsiteY0" fmla="*/ 21771 h 54487"/>
              <a:gd name="connsiteX1" fmla="*/ 478972 w 653143"/>
              <a:gd name="connsiteY1" fmla="*/ 10885 h 54487"/>
              <a:gd name="connsiteX2" fmla="*/ 293915 w 653143"/>
              <a:gd name="connsiteY2" fmla="*/ 54428 h 54487"/>
              <a:gd name="connsiteX3" fmla="*/ 0 w 653143"/>
              <a:gd name="connsiteY3" fmla="*/ 0 h 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3" h="54487">
                <a:moveTo>
                  <a:pt x="653143" y="21771"/>
                </a:moveTo>
                <a:cubicBezTo>
                  <a:pt x="595993" y="13606"/>
                  <a:pt x="538843" y="5442"/>
                  <a:pt x="478972" y="10885"/>
                </a:cubicBezTo>
                <a:cubicBezTo>
                  <a:pt x="419101" y="16328"/>
                  <a:pt x="373744" y="56242"/>
                  <a:pt x="293915" y="54428"/>
                </a:cubicBezTo>
                <a:cubicBezTo>
                  <a:pt x="214086" y="52614"/>
                  <a:pt x="107043" y="26307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Ellipse 41"/>
          <p:cNvSpPr/>
          <p:nvPr/>
        </p:nvSpPr>
        <p:spPr>
          <a:xfrm>
            <a:off x="6399555" y="6318836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3907971" y="2318657"/>
            <a:ext cx="892629" cy="250372"/>
          </a:xfrm>
          <a:custGeom>
            <a:avLst/>
            <a:gdLst>
              <a:gd name="connsiteX0" fmla="*/ 0 w 892629"/>
              <a:gd name="connsiteY0" fmla="*/ 0 h 250372"/>
              <a:gd name="connsiteX1" fmla="*/ 892629 w 892629"/>
              <a:gd name="connsiteY1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2629" h="250372">
                <a:moveTo>
                  <a:pt x="0" y="0"/>
                </a:moveTo>
                <a:lnTo>
                  <a:pt x="892629" y="250372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ekstSylinder 42"/>
          <p:cNvSpPr txBox="1"/>
          <p:nvPr/>
        </p:nvSpPr>
        <p:spPr>
          <a:xfrm>
            <a:off x="5242561" y="3938565"/>
            <a:ext cx="428896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2:48</a:t>
            </a:r>
            <a:endParaRPr lang="nb-NO" sz="1400" dirty="0">
              <a:solidFill>
                <a:schemeClr val="bg1"/>
              </a:solidFill>
            </a:endParaRPr>
          </a:p>
        </p:txBody>
      </p:sp>
      <p:cxnSp>
        <p:nvCxnSpPr>
          <p:cNvPr id="48" name="Rett pil 47"/>
          <p:cNvCxnSpPr/>
          <p:nvPr/>
        </p:nvCxnSpPr>
        <p:spPr>
          <a:xfrm>
            <a:off x="2908688" y="1530896"/>
            <a:ext cx="2333874" cy="671485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Sylinder 48"/>
          <p:cNvSpPr txBox="1"/>
          <p:nvPr/>
        </p:nvSpPr>
        <p:spPr>
          <a:xfrm rot="878142">
            <a:off x="3337439" y="1643041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Norheimsund-Bergen 48 min.</a:t>
            </a:r>
            <a:endParaRPr lang="nb-NO" sz="1000" b="1" i="1" dirty="0"/>
          </a:p>
        </p:txBody>
      </p:sp>
      <p:sp>
        <p:nvSpPr>
          <p:cNvPr id="35" name="TekstSylinder 34"/>
          <p:cNvSpPr txBox="1"/>
          <p:nvPr/>
        </p:nvSpPr>
        <p:spPr>
          <a:xfrm>
            <a:off x="3104168" y="3229652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TekstSylinder 35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53389" y="212212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114508" y="115243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TekstSylinder 36"/>
          <p:cNvSpPr txBox="1"/>
          <p:nvPr/>
        </p:nvSpPr>
        <p:spPr>
          <a:xfrm>
            <a:off x="7637481" y="44268"/>
            <a:ext cx="4441083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Etappevis utbygging av Alt. 1, via Hardangertunnel</a:t>
            </a:r>
          </a:p>
          <a:p>
            <a:endParaRPr lang="nb-NO" sz="2400" dirty="0"/>
          </a:p>
          <a:p>
            <a:r>
              <a:rPr lang="nb-NO" sz="2000" i="1" dirty="0" smtClean="0"/>
              <a:t>Trinn 2:  E16, Arna-Trengereid (4 felt)</a:t>
            </a:r>
            <a:endParaRPr lang="nb-NO" dirty="0" smtClean="0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/>
          <p:cNvSpPr/>
          <p:nvPr/>
        </p:nvSpPr>
        <p:spPr>
          <a:xfrm>
            <a:off x="1464537" y="20104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Ellipse 50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Rett linje 45"/>
          <p:cNvCxnSpPr/>
          <p:nvPr/>
        </p:nvCxnSpPr>
        <p:spPr>
          <a:xfrm flipH="1" flipV="1">
            <a:off x="5242561" y="3132725"/>
            <a:ext cx="309153" cy="252732"/>
          </a:xfrm>
          <a:prstGeom prst="line">
            <a:avLst/>
          </a:prstGeom>
          <a:noFill/>
          <a:ln w="539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kstSylinder 28"/>
          <p:cNvSpPr txBox="1"/>
          <p:nvPr/>
        </p:nvSpPr>
        <p:spPr>
          <a:xfrm rot="799163">
            <a:off x="3769030" y="2423042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5" name="Frihåndsform 4"/>
          <p:cNvSpPr/>
          <p:nvPr/>
        </p:nvSpPr>
        <p:spPr>
          <a:xfrm>
            <a:off x="5336689" y="3385457"/>
            <a:ext cx="1205937" cy="3026229"/>
          </a:xfrm>
          <a:custGeom>
            <a:avLst/>
            <a:gdLst>
              <a:gd name="connsiteX0" fmla="*/ 1172968 w 1205937"/>
              <a:gd name="connsiteY0" fmla="*/ 3026229 h 3026229"/>
              <a:gd name="connsiteX1" fmla="*/ 1162082 w 1205937"/>
              <a:gd name="connsiteY1" fmla="*/ 2579914 h 3026229"/>
              <a:gd name="connsiteX2" fmla="*/ 1172968 w 1205937"/>
              <a:gd name="connsiteY2" fmla="*/ 2383972 h 3026229"/>
              <a:gd name="connsiteX3" fmla="*/ 1205625 w 1205937"/>
              <a:gd name="connsiteY3" fmla="*/ 2111829 h 3026229"/>
              <a:gd name="connsiteX4" fmla="*/ 1151197 w 1205937"/>
              <a:gd name="connsiteY4" fmla="*/ 1894114 h 3026229"/>
              <a:gd name="connsiteX5" fmla="*/ 1096768 w 1205937"/>
              <a:gd name="connsiteY5" fmla="*/ 1741714 h 3026229"/>
              <a:gd name="connsiteX6" fmla="*/ 1096768 w 1205937"/>
              <a:gd name="connsiteY6" fmla="*/ 1665514 h 3026229"/>
              <a:gd name="connsiteX7" fmla="*/ 944368 w 1205937"/>
              <a:gd name="connsiteY7" fmla="*/ 1556657 h 3026229"/>
              <a:gd name="connsiteX8" fmla="*/ 704882 w 1205937"/>
              <a:gd name="connsiteY8" fmla="*/ 1393372 h 3026229"/>
              <a:gd name="connsiteX9" fmla="*/ 530711 w 1205937"/>
              <a:gd name="connsiteY9" fmla="*/ 1240972 h 3026229"/>
              <a:gd name="connsiteX10" fmla="*/ 476282 w 1205937"/>
              <a:gd name="connsiteY10" fmla="*/ 1186543 h 3026229"/>
              <a:gd name="connsiteX11" fmla="*/ 302111 w 1205937"/>
              <a:gd name="connsiteY11" fmla="*/ 1143000 h 3026229"/>
              <a:gd name="connsiteX12" fmla="*/ 269454 w 1205937"/>
              <a:gd name="connsiteY12" fmla="*/ 1066800 h 3026229"/>
              <a:gd name="connsiteX13" fmla="*/ 312997 w 1205937"/>
              <a:gd name="connsiteY13" fmla="*/ 914400 h 3026229"/>
              <a:gd name="connsiteX14" fmla="*/ 193254 w 1205937"/>
              <a:gd name="connsiteY14" fmla="*/ 740229 h 3026229"/>
              <a:gd name="connsiteX15" fmla="*/ 19082 w 1205937"/>
              <a:gd name="connsiteY15" fmla="*/ 446314 h 3026229"/>
              <a:gd name="connsiteX16" fmla="*/ 8197 w 1205937"/>
              <a:gd name="connsiteY16" fmla="*/ 261257 h 3026229"/>
              <a:gd name="connsiteX17" fmla="*/ 51740 w 1205937"/>
              <a:gd name="connsiteY17" fmla="*/ 174172 h 3026229"/>
              <a:gd name="connsiteX18" fmla="*/ 171482 w 1205937"/>
              <a:gd name="connsiteY18" fmla="*/ 97972 h 3026229"/>
              <a:gd name="connsiteX19" fmla="*/ 225911 w 1205937"/>
              <a:gd name="connsiteY19" fmla="*/ 0 h 30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05937" h="3026229">
                <a:moveTo>
                  <a:pt x="1172968" y="3026229"/>
                </a:moveTo>
                <a:cubicBezTo>
                  <a:pt x="1167525" y="2856593"/>
                  <a:pt x="1162082" y="2686957"/>
                  <a:pt x="1162082" y="2579914"/>
                </a:cubicBezTo>
                <a:cubicBezTo>
                  <a:pt x="1162082" y="2472871"/>
                  <a:pt x="1165711" y="2461986"/>
                  <a:pt x="1172968" y="2383972"/>
                </a:cubicBezTo>
                <a:cubicBezTo>
                  <a:pt x="1180225" y="2305958"/>
                  <a:pt x="1209254" y="2193472"/>
                  <a:pt x="1205625" y="2111829"/>
                </a:cubicBezTo>
                <a:cubicBezTo>
                  <a:pt x="1201997" y="2030186"/>
                  <a:pt x="1169340" y="1955800"/>
                  <a:pt x="1151197" y="1894114"/>
                </a:cubicBezTo>
                <a:cubicBezTo>
                  <a:pt x="1133054" y="1832428"/>
                  <a:pt x="1105839" y="1779814"/>
                  <a:pt x="1096768" y="1741714"/>
                </a:cubicBezTo>
                <a:cubicBezTo>
                  <a:pt x="1087696" y="1703614"/>
                  <a:pt x="1122168" y="1696357"/>
                  <a:pt x="1096768" y="1665514"/>
                </a:cubicBezTo>
                <a:cubicBezTo>
                  <a:pt x="1071368" y="1634671"/>
                  <a:pt x="1009682" y="1602014"/>
                  <a:pt x="944368" y="1556657"/>
                </a:cubicBezTo>
                <a:cubicBezTo>
                  <a:pt x="879054" y="1511300"/>
                  <a:pt x="773825" y="1445986"/>
                  <a:pt x="704882" y="1393372"/>
                </a:cubicBezTo>
                <a:cubicBezTo>
                  <a:pt x="635939" y="1340758"/>
                  <a:pt x="568811" y="1275443"/>
                  <a:pt x="530711" y="1240972"/>
                </a:cubicBezTo>
                <a:cubicBezTo>
                  <a:pt x="492611" y="1206500"/>
                  <a:pt x="514382" y="1202872"/>
                  <a:pt x="476282" y="1186543"/>
                </a:cubicBezTo>
                <a:cubicBezTo>
                  <a:pt x="438182" y="1170214"/>
                  <a:pt x="336582" y="1162957"/>
                  <a:pt x="302111" y="1143000"/>
                </a:cubicBezTo>
                <a:cubicBezTo>
                  <a:pt x="267640" y="1123043"/>
                  <a:pt x="267640" y="1104900"/>
                  <a:pt x="269454" y="1066800"/>
                </a:cubicBezTo>
                <a:cubicBezTo>
                  <a:pt x="271268" y="1028700"/>
                  <a:pt x="325697" y="968828"/>
                  <a:pt x="312997" y="914400"/>
                </a:cubicBezTo>
                <a:cubicBezTo>
                  <a:pt x="300297" y="859971"/>
                  <a:pt x="242240" y="818243"/>
                  <a:pt x="193254" y="740229"/>
                </a:cubicBezTo>
                <a:cubicBezTo>
                  <a:pt x="144268" y="662215"/>
                  <a:pt x="49925" y="526143"/>
                  <a:pt x="19082" y="446314"/>
                </a:cubicBezTo>
                <a:cubicBezTo>
                  <a:pt x="-11761" y="366485"/>
                  <a:pt x="2754" y="306614"/>
                  <a:pt x="8197" y="261257"/>
                </a:cubicBezTo>
                <a:cubicBezTo>
                  <a:pt x="13640" y="215900"/>
                  <a:pt x="24526" y="201386"/>
                  <a:pt x="51740" y="174172"/>
                </a:cubicBezTo>
                <a:cubicBezTo>
                  <a:pt x="78954" y="146958"/>
                  <a:pt x="142454" y="127001"/>
                  <a:pt x="171482" y="97972"/>
                </a:cubicBezTo>
                <a:cubicBezTo>
                  <a:pt x="200510" y="68943"/>
                  <a:pt x="213210" y="34471"/>
                  <a:pt x="225911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4659086" y="2514600"/>
            <a:ext cx="763082" cy="631371"/>
          </a:xfrm>
          <a:custGeom>
            <a:avLst/>
            <a:gdLst>
              <a:gd name="connsiteX0" fmla="*/ 587828 w 763082"/>
              <a:gd name="connsiteY0" fmla="*/ 631371 h 631371"/>
              <a:gd name="connsiteX1" fmla="*/ 511628 w 763082"/>
              <a:gd name="connsiteY1" fmla="*/ 533400 h 631371"/>
              <a:gd name="connsiteX2" fmla="*/ 740228 w 763082"/>
              <a:gd name="connsiteY2" fmla="*/ 391886 h 631371"/>
              <a:gd name="connsiteX3" fmla="*/ 740228 w 763082"/>
              <a:gd name="connsiteY3" fmla="*/ 348343 h 631371"/>
              <a:gd name="connsiteX4" fmla="*/ 609600 w 763082"/>
              <a:gd name="connsiteY4" fmla="*/ 272143 h 631371"/>
              <a:gd name="connsiteX5" fmla="*/ 522514 w 763082"/>
              <a:gd name="connsiteY5" fmla="*/ 152400 h 631371"/>
              <a:gd name="connsiteX6" fmla="*/ 446314 w 763082"/>
              <a:gd name="connsiteY6" fmla="*/ 87086 h 631371"/>
              <a:gd name="connsiteX7" fmla="*/ 261257 w 763082"/>
              <a:gd name="connsiteY7" fmla="*/ 97971 h 631371"/>
              <a:gd name="connsiteX8" fmla="*/ 0 w 763082"/>
              <a:gd name="connsiteY8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3082" h="631371">
                <a:moveTo>
                  <a:pt x="587828" y="631371"/>
                </a:moveTo>
                <a:cubicBezTo>
                  <a:pt x="537028" y="602342"/>
                  <a:pt x="486228" y="573314"/>
                  <a:pt x="511628" y="533400"/>
                </a:cubicBezTo>
                <a:cubicBezTo>
                  <a:pt x="537028" y="493486"/>
                  <a:pt x="702128" y="422729"/>
                  <a:pt x="740228" y="391886"/>
                </a:cubicBezTo>
                <a:cubicBezTo>
                  <a:pt x="778328" y="361043"/>
                  <a:pt x="761999" y="368300"/>
                  <a:pt x="740228" y="348343"/>
                </a:cubicBezTo>
                <a:cubicBezTo>
                  <a:pt x="718457" y="328386"/>
                  <a:pt x="645886" y="304800"/>
                  <a:pt x="609600" y="272143"/>
                </a:cubicBezTo>
                <a:cubicBezTo>
                  <a:pt x="573314" y="239486"/>
                  <a:pt x="549728" y="183243"/>
                  <a:pt x="522514" y="152400"/>
                </a:cubicBezTo>
                <a:cubicBezTo>
                  <a:pt x="495300" y="121557"/>
                  <a:pt x="489857" y="96157"/>
                  <a:pt x="446314" y="87086"/>
                </a:cubicBezTo>
                <a:cubicBezTo>
                  <a:pt x="402771" y="78015"/>
                  <a:pt x="335643" y="112485"/>
                  <a:pt x="261257" y="97971"/>
                </a:cubicBezTo>
                <a:cubicBezTo>
                  <a:pt x="186871" y="83457"/>
                  <a:pt x="93435" y="41728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3951514" y="2242457"/>
            <a:ext cx="718457" cy="283029"/>
          </a:xfrm>
          <a:custGeom>
            <a:avLst/>
            <a:gdLst>
              <a:gd name="connsiteX0" fmla="*/ 718457 w 718457"/>
              <a:gd name="connsiteY0" fmla="*/ 283029 h 283029"/>
              <a:gd name="connsiteX1" fmla="*/ 642257 w 718457"/>
              <a:gd name="connsiteY1" fmla="*/ 195943 h 283029"/>
              <a:gd name="connsiteX2" fmla="*/ 620486 w 718457"/>
              <a:gd name="connsiteY2" fmla="*/ 97972 h 283029"/>
              <a:gd name="connsiteX3" fmla="*/ 522515 w 718457"/>
              <a:gd name="connsiteY3" fmla="*/ 54429 h 283029"/>
              <a:gd name="connsiteX4" fmla="*/ 413657 w 718457"/>
              <a:gd name="connsiteY4" fmla="*/ 21772 h 283029"/>
              <a:gd name="connsiteX5" fmla="*/ 283029 w 718457"/>
              <a:gd name="connsiteY5" fmla="*/ 65314 h 283029"/>
              <a:gd name="connsiteX6" fmla="*/ 206829 w 718457"/>
              <a:gd name="connsiteY6" fmla="*/ 87086 h 283029"/>
              <a:gd name="connsiteX7" fmla="*/ 54429 w 718457"/>
              <a:gd name="connsiteY7" fmla="*/ 0 h 283029"/>
              <a:gd name="connsiteX8" fmla="*/ 0 w 718457"/>
              <a:gd name="connsiteY8" fmla="*/ 87086 h 28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457" h="283029">
                <a:moveTo>
                  <a:pt x="718457" y="283029"/>
                </a:moveTo>
                <a:cubicBezTo>
                  <a:pt x="688521" y="254907"/>
                  <a:pt x="658585" y="226786"/>
                  <a:pt x="642257" y="195943"/>
                </a:cubicBezTo>
                <a:cubicBezTo>
                  <a:pt x="625928" y="165100"/>
                  <a:pt x="640443" y="121558"/>
                  <a:pt x="620486" y="97972"/>
                </a:cubicBezTo>
                <a:cubicBezTo>
                  <a:pt x="600529" y="74386"/>
                  <a:pt x="556986" y="67129"/>
                  <a:pt x="522515" y="54429"/>
                </a:cubicBezTo>
                <a:cubicBezTo>
                  <a:pt x="488043" y="41729"/>
                  <a:pt x="453571" y="19958"/>
                  <a:pt x="413657" y="21772"/>
                </a:cubicBezTo>
                <a:cubicBezTo>
                  <a:pt x="373743" y="23586"/>
                  <a:pt x="317500" y="54428"/>
                  <a:pt x="283029" y="65314"/>
                </a:cubicBezTo>
                <a:cubicBezTo>
                  <a:pt x="248558" y="76200"/>
                  <a:pt x="244929" y="97972"/>
                  <a:pt x="206829" y="87086"/>
                </a:cubicBezTo>
                <a:cubicBezTo>
                  <a:pt x="168729" y="76200"/>
                  <a:pt x="88900" y="0"/>
                  <a:pt x="54429" y="0"/>
                </a:cubicBezTo>
                <a:cubicBezTo>
                  <a:pt x="19958" y="0"/>
                  <a:pt x="9979" y="43543"/>
                  <a:pt x="0" y="87086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3189514" y="1828800"/>
            <a:ext cx="783772" cy="501679"/>
          </a:xfrm>
          <a:custGeom>
            <a:avLst/>
            <a:gdLst>
              <a:gd name="connsiteX0" fmla="*/ 783772 w 783772"/>
              <a:gd name="connsiteY0" fmla="*/ 500743 h 501679"/>
              <a:gd name="connsiteX1" fmla="*/ 653143 w 783772"/>
              <a:gd name="connsiteY1" fmla="*/ 478971 h 501679"/>
              <a:gd name="connsiteX2" fmla="*/ 566057 w 783772"/>
              <a:gd name="connsiteY2" fmla="*/ 348343 h 501679"/>
              <a:gd name="connsiteX3" fmla="*/ 446315 w 783772"/>
              <a:gd name="connsiteY3" fmla="*/ 261257 h 501679"/>
              <a:gd name="connsiteX4" fmla="*/ 315686 w 783772"/>
              <a:gd name="connsiteY4" fmla="*/ 261257 h 501679"/>
              <a:gd name="connsiteX5" fmla="*/ 239486 w 783772"/>
              <a:gd name="connsiteY5" fmla="*/ 293914 h 501679"/>
              <a:gd name="connsiteX6" fmla="*/ 119743 w 783772"/>
              <a:gd name="connsiteY6" fmla="*/ 293914 h 501679"/>
              <a:gd name="connsiteX7" fmla="*/ 54429 w 783772"/>
              <a:gd name="connsiteY7" fmla="*/ 261257 h 501679"/>
              <a:gd name="connsiteX8" fmla="*/ 32657 w 783772"/>
              <a:gd name="connsiteY8" fmla="*/ 141514 h 501679"/>
              <a:gd name="connsiteX9" fmla="*/ 0 w 783772"/>
              <a:gd name="connsiteY9" fmla="*/ 0 h 501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2" h="501679">
                <a:moveTo>
                  <a:pt x="783772" y="500743"/>
                </a:moveTo>
                <a:cubicBezTo>
                  <a:pt x="736600" y="502557"/>
                  <a:pt x="689429" y="504371"/>
                  <a:pt x="653143" y="478971"/>
                </a:cubicBezTo>
                <a:cubicBezTo>
                  <a:pt x="616857" y="453571"/>
                  <a:pt x="600528" y="384629"/>
                  <a:pt x="566057" y="348343"/>
                </a:cubicBezTo>
                <a:cubicBezTo>
                  <a:pt x="531586" y="312057"/>
                  <a:pt x="488043" y="275771"/>
                  <a:pt x="446315" y="261257"/>
                </a:cubicBezTo>
                <a:cubicBezTo>
                  <a:pt x="404587" y="246743"/>
                  <a:pt x="350157" y="255814"/>
                  <a:pt x="315686" y="261257"/>
                </a:cubicBezTo>
                <a:cubicBezTo>
                  <a:pt x="281214" y="266700"/>
                  <a:pt x="272143" y="288471"/>
                  <a:pt x="239486" y="293914"/>
                </a:cubicBezTo>
                <a:cubicBezTo>
                  <a:pt x="206829" y="299357"/>
                  <a:pt x="150586" y="299357"/>
                  <a:pt x="119743" y="293914"/>
                </a:cubicBezTo>
                <a:cubicBezTo>
                  <a:pt x="88900" y="288471"/>
                  <a:pt x="68943" y="286657"/>
                  <a:pt x="54429" y="261257"/>
                </a:cubicBezTo>
                <a:cubicBezTo>
                  <a:pt x="39915" y="235857"/>
                  <a:pt x="41728" y="185057"/>
                  <a:pt x="32657" y="141514"/>
                </a:cubicBezTo>
                <a:cubicBezTo>
                  <a:pt x="23586" y="97971"/>
                  <a:pt x="11793" y="48985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2536371" y="1807029"/>
            <a:ext cx="653143" cy="54487"/>
          </a:xfrm>
          <a:custGeom>
            <a:avLst/>
            <a:gdLst>
              <a:gd name="connsiteX0" fmla="*/ 653143 w 653143"/>
              <a:gd name="connsiteY0" fmla="*/ 21771 h 54487"/>
              <a:gd name="connsiteX1" fmla="*/ 478972 w 653143"/>
              <a:gd name="connsiteY1" fmla="*/ 10885 h 54487"/>
              <a:gd name="connsiteX2" fmla="*/ 293915 w 653143"/>
              <a:gd name="connsiteY2" fmla="*/ 54428 h 54487"/>
              <a:gd name="connsiteX3" fmla="*/ 0 w 653143"/>
              <a:gd name="connsiteY3" fmla="*/ 0 h 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3" h="54487">
                <a:moveTo>
                  <a:pt x="653143" y="21771"/>
                </a:moveTo>
                <a:cubicBezTo>
                  <a:pt x="595993" y="13606"/>
                  <a:pt x="538843" y="5442"/>
                  <a:pt x="478972" y="10885"/>
                </a:cubicBezTo>
                <a:cubicBezTo>
                  <a:pt x="419101" y="16328"/>
                  <a:pt x="373744" y="56242"/>
                  <a:pt x="293915" y="54428"/>
                </a:cubicBezTo>
                <a:cubicBezTo>
                  <a:pt x="214086" y="52614"/>
                  <a:pt x="107043" y="26307"/>
                  <a:pt x="0" y="0"/>
                </a:cubicBezTo>
              </a:path>
            </a:pathLst>
          </a:cu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Ellipse 41"/>
          <p:cNvSpPr/>
          <p:nvPr/>
        </p:nvSpPr>
        <p:spPr>
          <a:xfrm>
            <a:off x="6399555" y="6318836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3907971" y="2318657"/>
            <a:ext cx="892629" cy="250372"/>
          </a:xfrm>
          <a:custGeom>
            <a:avLst/>
            <a:gdLst>
              <a:gd name="connsiteX0" fmla="*/ 0 w 892629"/>
              <a:gd name="connsiteY0" fmla="*/ 0 h 250372"/>
              <a:gd name="connsiteX1" fmla="*/ 892629 w 892629"/>
              <a:gd name="connsiteY1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2629" h="250372">
                <a:moveTo>
                  <a:pt x="0" y="0"/>
                </a:moveTo>
                <a:lnTo>
                  <a:pt x="892629" y="250372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Rett linje 6"/>
          <p:cNvCxnSpPr>
            <a:stCxn id="41" idx="5"/>
            <a:endCxn id="11" idx="9"/>
          </p:cNvCxnSpPr>
          <p:nvPr/>
        </p:nvCxnSpPr>
        <p:spPr>
          <a:xfrm flipV="1">
            <a:off x="2571039" y="1828800"/>
            <a:ext cx="618475" cy="288"/>
          </a:xfrm>
          <a:prstGeom prst="lin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TekstSylinder 35"/>
          <p:cNvSpPr txBox="1"/>
          <p:nvPr/>
        </p:nvSpPr>
        <p:spPr>
          <a:xfrm>
            <a:off x="5242561" y="3938565"/>
            <a:ext cx="428896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2:46</a:t>
            </a:r>
            <a:endParaRPr lang="nb-NO" sz="1400" dirty="0">
              <a:solidFill>
                <a:schemeClr val="bg1"/>
              </a:solidFill>
            </a:endParaRPr>
          </a:p>
        </p:txBody>
      </p:sp>
      <p:cxnSp>
        <p:nvCxnSpPr>
          <p:cNvPr id="38" name="Rett pil 37"/>
          <p:cNvCxnSpPr/>
          <p:nvPr/>
        </p:nvCxnSpPr>
        <p:spPr>
          <a:xfrm>
            <a:off x="2908688" y="1530896"/>
            <a:ext cx="2333874" cy="671485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Sylinder 42"/>
          <p:cNvSpPr txBox="1"/>
          <p:nvPr/>
        </p:nvSpPr>
        <p:spPr>
          <a:xfrm rot="878142">
            <a:off x="3337439" y="1643041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Norheimsund-Bergen 46 min.</a:t>
            </a:r>
            <a:endParaRPr lang="nb-NO" sz="1000" b="1" i="1" dirty="0"/>
          </a:p>
        </p:txBody>
      </p:sp>
      <p:sp>
        <p:nvSpPr>
          <p:cNvPr id="44" name="TekstSylinder 43"/>
          <p:cNvSpPr txBox="1"/>
          <p:nvPr/>
        </p:nvSpPr>
        <p:spPr>
          <a:xfrm>
            <a:off x="3104168" y="3229652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TekstSylinder 44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53389" y="212212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114508" y="115243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TekstSylinder 36"/>
          <p:cNvSpPr txBox="1"/>
          <p:nvPr/>
        </p:nvSpPr>
        <p:spPr>
          <a:xfrm>
            <a:off x="7637481" y="44268"/>
            <a:ext cx="4441083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Etappevis utbygging av Alt. 1, via Hardangertunnel</a:t>
            </a:r>
          </a:p>
          <a:p>
            <a:endParaRPr lang="nb-NO" sz="2400" dirty="0"/>
          </a:p>
          <a:p>
            <a:r>
              <a:rPr lang="nb-NO" sz="2000" i="1" dirty="0" smtClean="0"/>
              <a:t>Trinn 3:  Steinsdalen-Tørvikbygd mm.</a:t>
            </a:r>
            <a:endParaRPr lang="nb-NO" dirty="0" smtClean="0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/>
          <p:cNvSpPr/>
          <p:nvPr/>
        </p:nvSpPr>
        <p:spPr>
          <a:xfrm>
            <a:off x="1464537" y="20104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Ellipse 50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Rett linje 45"/>
          <p:cNvCxnSpPr/>
          <p:nvPr/>
        </p:nvCxnSpPr>
        <p:spPr>
          <a:xfrm flipH="1" flipV="1">
            <a:off x="5242561" y="3132725"/>
            <a:ext cx="309153" cy="252732"/>
          </a:xfrm>
          <a:prstGeom prst="line">
            <a:avLst/>
          </a:prstGeom>
          <a:noFill/>
          <a:ln w="539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kstSylinder 28"/>
          <p:cNvSpPr txBox="1"/>
          <p:nvPr/>
        </p:nvSpPr>
        <p:spPr>
          <a:xfrm rot="799163">
            <a:off x="4045844" y="2162970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10" name="Frihåndsform 9"/>
          <p:cNvSpPr/>
          <p:nvPr/>
        </p:nvSpPr>
        <p:spPr>
          <a:xfrm>
            <a:off x="3951514" y="2242457"/>
            <a:ext cx="718457" cy="283029"/>
          </a:xfrm>
          <a:custGeom>
            <a:avLst/>
            <a:gdLst>
              <a:gd name="connsiteX0" fmla="*/ 718457 w 718457"/>
              <a:gd name="connsiteY0" fmla="*/ 283029 h 283029"/>
              <a:gd name="connsiteX1" fmla="*/ 642257 w 718457"/>
              <a:gd name="connsiteY1" fmla="*/ 195943 h 283029"/>
              <a:gd name="connsiteX2" fmla="*/ 620486 w 718457"/>
              <a:gd name="connsiteY2" fmla="*/ 97972 h 283029"/>
              <a:gd name="connsiteX3" fmla="*/ 522515 w 718457"/>
              <a:gd name="connsiteY3" fmla="*/ 54429 h 283029"/>
              <a:gd name="connsiteX4" fmla="*/ 413657 w 718457"/>
              <a:gd name="connsiteY4" fmla="*/ 21772 h 283029"/>
              <a:gd name="connsiteX5" fmla="*/ 283029 w 718457"/>
              <a:gd name="connsiteY5" fmla="*/ 65314 h 283029"/>
              <a:gd name="connsiteX6" fmla="*/ 206829 w 718457"/>
              <a:gd name="connsiteY6" fmla="*/ 87086 h 283029"/>
              <a:gd name="connsiteX7" fmla="*/ 54429 w 718457"/>
              <a:gd name="connsiteY7" fmla="*/ 0 h 283029"/>
              <a:gd name="connsiteX8" fmla="*/ 0 w 718457"/>
              <a:gd name="connsiteY8" fmla="*/ 87086 h 28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457" h="283029">
                <a:moveTo>
                  <a:pt x="718457" y="283029"/>
                </a:moveTo>
                <a:cubicBezTo>
                  <a:pt x="688521" y="254907"/>
                  <a:pt x="658585" y="226786"/>
                  <a:pt x="642257" y="195943"/>
                </a:cubicBezTo>
                <a:cubicBezTo>
                  <a:pt x="625928" y="165100"/>
                  <a:pt x="640443" y="121558"/>
                  <a:pt x="620486" y="97972"/>
                </a:cubicBezTo>
                <a:cubicBezTo>
                  <a:pt x="600529" y="74386"/>
                  <a:pt x="556986" y="67129"/>
                  <a:pt x="522515" y="54429"/>
                </a:cubicBezTo>
                <a:cubicBezTo>
                  <a:pt x="488043" y="41729"/>
                  <a:pt x="453571" y="19958"/>
                  <a:pt x="413657" y="21772"/>
                </a:cubicBezTo>
                <a:cubicBezTo>
                  <a:pt x="373743" y="23586"/>
                  <a:pt x="317500" y="54428"/>
                  <a:pt x="283029" y="65314"/>
                </a:cubicBezTo>
                <a:cubicBezTo>
                  <a:pt x="248558" y="76200"/>
                  <a:pt x="244929" y="97972"/>
                  <a:pt x="206829" y="87086"/>
                </a:cubicBezTo>
                <a:cubicBezTo>
                  <a:pt x="168729" y="76200"/>
                  <a:pt x="88900" y="0"/>
                  <a:pt x="54429" y="0"/>
                </a:cubicBezTo>
                <a:cubicBezTo>
                  <a:pt x="19958" y="0"/>
                  <a:pt x="9979" y="43543"/>
                  <a:pt x="0" y="87086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3189514" y="1828800"/>
            <a:ext cx="783772" cy="501679"/>
          </a:xfrm>
          <a:custGeom>
            <a:avLst/>
            <a:gdLst>
              <a:gd name="connsiteX0" fmla="*/ 783772 w 783772"/>
              <a:gd name="connsiteY0" fmla="*/ 500743 h 501679"/>
              <a:gd name="connsiteX1" fmla="*/ 653143 w 783772"/>
              <a:gd name="connsiteY1" fmla="*/ 478971 h 501679"/>
              <a:gd name="connsiteX2" fmla="*/ 566057 w 783772"/>
              <a:gd name="connsiteY2" fmla="*/ 348343 h 501679"/>
              <a:gd name="connsiteX3" fmla="*/ 446315 w 783772"/>
              <a:gd name="connsiteY3" fmla="*/ 261257 h 501679"/>
              <a:gd name="connsiteX4" fmla="*/ 315686 w 783772"/>
              <a:gd name="connsiteY4" fmla="*/ 261257 h 501679"/>
              <a:gd name="connsiteX5" fmla="*/ 239486 w 783772"/>
              <a:gd name="connsiteY5" fmla="*/ 293914 h 501679"/>
              <a:gd name="connsiteX6" fmla="*/ 119743 w 783772"/>
              <a:gd name="connsiteY6" fmla="*/ 293914 h 501679"/>
              <a:gd name="connsiteX7" fmla="*/ 54429 w 783772"/>
              <a:gd name="connsiteY7" fmla="*/ 261257 h 501679"/>
              <a:gd name="connsiteX8" fmla="*/ 32657 w 783772"/>
              <a:gd name="connsiteY8" fmla="*/ 141514 h 501679"/>
              <a:gd name="connsiteX9" fmla="*/ 0 w 783772"/>
              <a:gd name="connsiteY9" fmla="*/ 0 h 501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2" h="501679">
                <a:moveTo>
                  <a:pt x="783772" y="500743"/>
                </a:moveTo>
                <a:cubicBezTo>
                  <a:pt x="736600" y="502557"/>
                  <a:pt x="689429" y="504371"/>
                  <a:pt x="653143" y="478971"/>
                </a:cubicBezTo>
                <a:cubicBezTo>
                  <a:pt x="616857" y="453571"/>
                  <a:pt x="600528" y="384629"/>
                  <a:pt x="566057" y="348343"/>
                </a:cubicBezTo>
                <a:cubicBezTo>
                  <a:pt x="531586" y="312057"/>
                  <a:pt x="488043" y="275771"/>
                  <a:pt x="446315" y="261257"/>
                </a:cubicBezTo>
                <a:cubicBezTo>
                  <a:pt x="404587" y="246743"/>
                  <a:pt x="350157" y="255814"/>
                  <a:pt x="315686" y="261257"/>
                </a:cubicBezTo>
                <a:cubicBezTo>
                  <a:pt x="281214" y="266700"/>
                  <a:pt x="272143" y="288471"/>
                  <a:pt x="239486" y="293914"/>
                </a:cubicBezTo>
                <a:cubicBezTo>
                  <a:pt x="206829" y="299357"/>
                  <a:pt x="150586" y="299357"/>
                  <a:pt x="119743" y="293914"/>
                </a:cubicBezTo>
                <a:cubicBezTo>
                  <a:pt x="88900" y="288471"/>
                  <a:pt x="68943" y="286657"/>
                  <a:pt x="54429" y="261257"/>
                </a:cubicBezTo>
                <a:cubicBezTo>
                  <a:pt x="39915" y="235857"/>
                  <a:pt x="41728" y="185057"/>
                  <a:pt x="32657" y="141514"/>
                </a:cubicBezTo>
                <a:cubicBezTo>
                  <a:pt x="23586" y="97971"/>
                  <a:pt x="11793" y="48985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2536371" y="1807029"/>
            <a:ext cx="653143" cy="54487"/>
          </a:xfrm>
          <a:custGeom>
            <a:avLst/>
            <a:gdLst>
              <a:gd name="connsiteX0" fmla="*/ 653143 w 653143"/>
              <a:gd name="connsiteY0" fmla="*/ 21771 h 54487"/>
              <a:gd name="connsiteX1" fmla="*/ 478972 w 653143"/>
              <a:gd name="connsiteY1" fmla="*/ 10885 h 54487"/>
              <a:gd name="connsiteX2" fmla="*/ 293915 w 653143"/>
              <a:gd name="connsiteY2" fmla="*/ 54428 h 54487"/>
              <a:gd name="connsiteX3" fmla="*/ 0 w 653143"/>
              <a:gd name="connsiteY3" fmla="*/ 0 h 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3" h="54487">
                <a:moveTo>
                  <a:pt x="653143" y="21771"/>
                </a:moveTo>
                <a:cubicBezTo>
                  <a:pt x="595993" y="13606"/>
                  <a:pt x="538843" y="5442"/>
                  <a:pt x="478972" y="10885"/>
                </a:cubicBezTo>
                <a:cubicBezTo>
                  <a:pt x="419101" y="16328"/>
                  <a:pt x="373744" y="56242"/>
                  <a:pt x="293915" y="54428"/>
                </a:cubicBezTo>
                <a:cubicBezTo>
                  <a:pt x="214086" y="52614"/>
                  <a:pt x="107043" y="26307"/>
                  <a:pt x="0" y="0"/>
                </a:cubicBezTo>
              </a:path>
            </a:pathLst>
          </a:cu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3907971" y="2318657"/>
            <a:ext cx="892629" cy="250372"/>
          </a:xfrm>
          <a:custGeom>
            <a:avLst/>
            <a:gdLst>
              <a:gd name="connsiteX0" fmla="*/ 0 w 892629"/>
              <a:gd name="connsiteY0" fmla="*/ 0 h 250372"/>
              <a:gd name="connsiteX1" fmla="*/ 892629 w 892629"/>
              <a:gd name="connsiteY1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2629" h="250372">
                <a:moveTo>
                  <a:pt x="0" y="0"/>
                </a:moveTo>
                <a:lnTo>
                  <a:pt x="892629" y="250372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Rett linje 6"/>
          <p:cNvCxnSpPr>
            <a:stCxn id="41" idx="5"/>
            <a:endCxn id="11" idx="9"/>
          </p:cNvCxnSpPr>
          <p:nvPr/>
        </p:nvCxnSpPr>
        <p:spPr>
          <a:xfrm flipV="1">
            <a:off x="2571039" y="1828800"/>
            <a:ext cx="618475" cy="288"/>
          </a:xfrm>
          <a:prstGeom prst="lin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Frihåndsform 5"/>
          <p:cNvSpPr/>
          <p:nvPr/>
        </p:nvSpPr>
        <p:spPr>
          <a:xfrm>
            <a:off x="4800600" y="2557507"/>
            <a:ext cx="511629" cy="251007"/>
          </a:xfrm>
          <a:custGeom>
            <a:avLst/>
            <a:gdLst>
              <a:gd name="connsiteX0" fmla="*/ 0 w 511629"/>
              <a:gd name="connsiteY0" fmla="*/ 11522 h 251007"/>
              <a:gd name="connsiteX1" fmla="*/ 239486 w 511629"/>
              <a:gd name="connsiteY1" fmla="*/ 11522 h 251007"/>
              <a:gd name="connsiteX2" fmla="*/ 446314 w 511629"/>
              <a:gd name="connsiteY2" fmla="*/ 131264 h 251007"/>
              <a:gd name="connsiteX3" fmla="*/ 511629 w 511629"/>
              <a:gd name="connsiteY3" fmla="*/ 251007 h 2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9" h="251007">
                <a:moveTo>
                  <a:pt x="0" y="11522"/>
                </a:moveTo>
                <a:cubicBezTo>
                  <a:pt x="82550" y="1543"/>
                  <a:pt x="165100" y="-8435"/>
                  <a:pt x="239486" y="11522"/>
                </a:cubicBezTo>
                <a:cubicBezTo>
                  <a:pt x="313872" y="31479"/>
                  <a:pt x="400957" y="91350"/>
                  <a:pt x="446314" y="131264"/>
                </a:cubicBezTo>
                <a:cubicBezTo>
                  <a:pt x="491671" y="171178"/>
                  <a:pt x="501650" y="211092"/>
                  <a:pt x="511629" y="251007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5203288" y="3004457"/>
            <a:ext cx="65398" cy="141514"/>
          </a:xfrm>
          <a:custGeom>
            <a:avLst/>
            <a:gdLst>
              <a:gd name="connsiteX0" fmla="*/ 65398 w 65398"/>
              <a:gd name="connsiteY0" fmla="*/ 0 h 141514"/>
              <a:gd name="connsiteX1" fmla="*/ 83 w 65398"/>
              <a:gd name="connsiteY1" fmla="*/ 54429 h 141514"/>
              <a:gd name="connsiteX2" fmla="*/ 54512 w 65398"/>
              <a:gd name="connsiteY2" fmla="*/ 141514 h 14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98" h="141514">
                <a:moveTo>
                  <a:pt x="65398" y="0"/>
                </a:moveTo>
                <a:cubicBezTo>
                  <a:pt x="33647" y="15421"/>
                  <a:pt x="1897" y="30843"/>
                  <a:pt x="83" y="54429"/>
                </a:cubicBezTo>
                <a:cubicBezTo>
                  <a:pt x="-1731" y="78015"/>
                  <a:pt x="26390" y="109764"/>
                  <a:pt x="54512" y="141514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 14"/>
          <p:cNvSpPr/>
          <p:nvPr/>
        </p:nvSpPr>
        <p:spPr>
          <a:xfrm>
            <a:off x="5791200" y="4550229"/>
            <a:ext cx="751426" cy="1850571"/>
          </a:xfrm>
          <a:custGeom>
            <a:avLst/>
            <a:gdLst>
              <a:gd name="connsiteX0" fmla="*/ 729343 w 751426"/>
              <a:gd name="connsiteY0" fmla="*/ 1850571 h 1850571"/>
              <a:gd name="connsiteX1" fmla="*/ 707571 w 751426"/>
              <a:gd name="connsiteY1" fmla="*/ 1404257 h 1850571"/>
              <a:gd name="connsiteX2" fmla="*/ 718457 w 751426"/>
              <a:gd name="connsiteY2" fmla="*/ 1099457 h 1850571"/>
              <a:gd name="connsiteX3" fmla="*/ 751114 w 751426"/>
              <a:gd name="connsiteY3" fmla="*/ 925285 h 1850571"/>
              <a:gd name="connsiteX4" fmla="*/ 696686 w 751426"/>
              <a:gd name="connsiteY4" fmla="*/ 696685 h 1850571"/>
              <a:gd name="connsiteX5" fmla="*/ 642257 w 751426"/>
              <a:gd name="connsiteY5" fmla="*/ 587828 h 1850571"/>
              <a:gd name="connsiteX6" fmla="*/ 620486 w 751426"/>
              <a:gd name="connsiteY6" fmla="*/ 468085 h 1850571"/>
              <a:gd name="connsiteX7" fmla="*/ 272143 w 751426"/>
              <a:gd name="connsiteY7" fmla="*/ 304800 h 1850571"/>
              <a:gd name="connsiteX8" fmla="*/ 76200 w 751426"/>
              <a:gd name="connsiteY8" fmla="*/ 76200 h 1850571"/>
              <a:gd name="connsiteX9" fmla="*/ 0 w 751426"/>
              <a:gd name="connsiteY9" fmla="*/ 0 h 185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426" h="1850571">
                <a:moveTo>
                  <a:pt x="729343" y="1850571"/>
                </a:moveTo>
                <a:cubicBezTo>
                  <a:pt x="719364" y="1690007"/>
                  <a:pt x="709385" y="1529443"/>
                  <a:pt x="707571" y="1404257"/>
                </a:cubicBezTo>
                <a:cubicBezTo>
                  <a:pt x="705757" y="1279071"/>
                  <a:pt x="711200" y="1179286"/>
                  <a:pt x="718457" y="1099457"/>
                </a:cubicBezTo>
                <a:cubicBezTo>
                  <a:pt x="725714" y="1019628"/>
                  <a:pt x="754742" y="992414"/>
                  <a:pt x="751114" y="925285"/>
                </a:cubicBezTo>
                <a:cubicBezTo>
                  <a:pt x="747486" y="858156"/>
                  <a:pt x="714829" y="752928"/>
                  <a:pt x="696686" y="696685"/>
                </a:cubicBezTo>
                <a:cubicBezTo>
                  <a:pt x="678543" y="640442"/>
                  <a:pt x="654957" y="625928"/>
                  <a:pt x="642257" y="587828"/>
                </a:cubicBezTo>
                <a:cubicBezTo>
                  <a:pt x="629557" y="549728"/>
                  <a:pt x="682172" y="515256"/>
                  <a:pt x="620486" y="468085"/>
                </a:cubicBezTo>
                <a:cubicBezTo>
                  <a:pt x="558800" y="420914"/>
                  <a:pt x="362857" y="370114"/>
                  <a:pt x="272143" y="304800"/>
                </a:cubicBezTo>
                <a:cubicBezTo>
                  <a:pt x="181429" y="239486"/>
                  <a:pt x="121557" y="127000"/>
                  <a:pt x="76200" y="76200"/>
                </a:cubicBezTo>
                <a:cubicBezTo>
                  <a:pt x="30843" y="25400"/>
                  <a:pt x="15421" y="12700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Frihåndsform 15"/>
          <p:cNvSpPr/>
          <p:nvPr/>
        </p:nvSpPr>
        <p:spPr>
          <a:xfrm>
            <a:off x="5333853" y="3385457"/>
            <a:ext cx="315833" cy="936172"/>
          </a:xfrm>
          <a:custGeom>
            <a:avLst/>
            <a:gdLst>
              <a:gd name="connsiteX0" fmla="*/ 315833 w 315833"/>
              <a:gd name="connsiteY0" fmla="*/ 936172 h 936172"/>
              <a:gd name="connsiteX1" fmla="*/ 65461 w 315833"/>
              <a:gd name="connsiteY1" fmla="*/ 511629 h 936172"/>
              <a:gd name="connsiteX2" fmla="*/ 147 w 315833"/>
              <a:gd name="connsiteY2" fmla="*/ 370114 h 936172"/>
              <a:gd name="connsiteX3" fmla="*/ 76347 w 315833"/>
              <a:gd name="connsiteY3" fmla="*/ 250372 h 936172"/>
              <a:gd name="connsiteX4" fmla="*/ 163433 w 315833"/>
              <a:gd name="connsiteY4" fmla="*/ 141514 h 936172"/>
              <a:gd name="connsiteX5" fmla="*/ 206976 w 315833"/>
              <a:gd name="connsiteY5" fmla="*/ 0 h 93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833" h="936172">
                <a:moveTo>
                  <a:pt x="315833" y="936172"/>
                </a:moveTo>
                <a:cubicBezTo>
                  <a:pt x="216954" y="771072"/>
                  <a:pt x="118075" y="605972"/>
                  <a:pt x="65461" y="511629"/>
                </a:cubicBezTo>
                <a:cubicBezTo>
                  <a:pt x="12847" y="417286"/>
                  <a:pt x="-1667" y="413657"/>
                  <a:pt x="147" y="370114"/>
                </a:cubicBezTo>
                <a:cubicBezTo>
                  <a:pt x="1961" y="326571"/>
                  <a:pt x="49133" y="288472"/>
                  <a:pt x="76347" y="250372"/>
                </a:cubicBezTo>
                <a:cubicBezTo>
                  <a:pt x="103561" y="212272"/>
                  <a:pt x="141662" y="183242"/>
                  <a:pt x="163433" y="141514"/>
                </a:cubicBezTo>
                <a:cubicBezTo>
                  <a:pt x="185204" y="99786"/>
                  <a:pt x="196090" y="49893"/>
                  <a:pt x="206976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ihåndsform 16"/>
          <p:cNvSpPr/>
          <p:nvPr/>
        </p:nvSpPr>
        <p:spPr>
          <a:xfrm>
            <a:off x="5277394" y="2797829"/>
            <a:ext cx="119743" cy="195943"/>
          </a:xfrm>
          <a:custGeom>
            <a:avLst/>
            <a:gdLst>
              <a:gd name="connsiteX0" fmla="*/ 0 w 119743"/>
              <a:gd name="connsiteY0" fmla="*/ 195943 h 195943"/>
              <a:gd name="connsiteX1" fmla="*/ 97971 w 119743"/>
              <a:gd name="connsiteY1" fmla="*/ 163286 h 195943"/>
              <a:gd name="connsiteX2" fmla="*/ 119743 w 119743"/>
              <a:gd name="connsiteY2" fmla="*/ 97972 h 195943"/>
              <a:gd name="connsiteX3" fmla="*/ 97971 w 119743"/>
              <a:gd name="connsiteY3" fmla="*/ 54429 h 195943"/>
              <a:gd name="connsiteX4" fmla="*/ 32657 w 119743"/>
              <a:gd name="connsiteY4" fmla="*/ 0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43" h="195943">
                <a:moveTo>
                  <a:pt x="0" y="195943"/>
                </a:moveTo>
                <a:cubicBezTo>
                  <a:pt x="39007" y="187778"/>
                  <a:pt x="78014" y="179614"/>
                  <a:pt x="97971" y="163286"/>
                </a:cubicBezTo>
                <a:cubicBezTo>
                  <a:pt x="117928" y="146958"/>
                  <a:pt x="119743" y="116115"/>
                  <a:pt x="119743" y="97972"/>
                </a:cubicBezTo>
                <a:cubicBezTo>
                  <a:pt x="119743" y="79829"/>
                  <a:pt x="112485" y="70758"/>
                  <a:pt x="97971" y="54429"/>
                </a:cubicBezTo>
                <a:cubicBezTo>
                  <a:pt x="83457" y="38100"/>
                  <a:pt x="58057" y="19050"/>
                  <a:pt x="3265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Frihåndsform 17"/>
          <p:cNvSpPr/>
          <p:nvPr/>
        </p:nvSpPr>
        <p:spPr>
          <a:xfrm>
            <a:off x="5569119" y="4332514"/>
            <a:ext cx="222081" cy="239497"/>
          </a:xfrm>
          <a:custGeom>
            <a:avLst/>
            <a:gdLst>
              <a:gd name="connsiteX0" fmla="*/ 222081 w 222081"/>
              <a:gd name="connsiteY0" fmla="*/ 217715 h 239497"/>
              <a:gd name="connsiteX1" fmla="*/ 113224 w 222081"/>
              <a:gd name="connsiteY1" fmla="*/ 228600 h 239497"/>
              <a:gd name="connsiteX2" fmla="*/ 4367 w 222081"/>
              <a:gd name="connsiteY2" fmla="*/ 228600 h 239497"/>
              <a:gd name="connsiteX3" fmla="*/ 26138 w 222081"/>
              <a:gd name="connsiteY3" fmla="*/ 87086 h 239497"/>
              <a:gd name="connsiteX4" fmla="*/ 69681 w 222081"/>
              <a:gd name="connsiteY4" fmla="*/ 0 h 23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81" h="239497">
                <a:moveTo>
                  <a:pt x="222081" y="217715"/>
                </a:moveTo>
                <a:cubicBezTo>
                  <a:pt x="185795" y="222250"/>
                  <a:pt x="149510" y="226786"/>
                  <a:pt x="113224" y="228600"/>
                </a:cubicBezTo>
                <a:cubicBezTo>
                  <a:pt x="76938" y="230414"/>
                  <a:pt x="18881" y="252186"/>
                  <a:pt x="4367" y="228600"/>
                </a:cubicBezTo>
                <a:cubicBezTo>
                  <a:pt x="-10147" y="205014"/>
                  <a:pt x="15252" y="125186"/>
                  <a:pt x="26138" y="87086"/>
                </a:cubicBezTo>
                <a:cubicBezTo>
                  <a:pt x="37024" y="48986"/>
                  <a:pt x="53352" y="24493"/>
                  <a:pt x="696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rihåndsform 18"/>
          <p:cNvSpPr/>
          <p:nvPr/>
        </p:nvSpPr>
        <p:spPr>
          <a:xfrm>
            <a:off x="5660571" y="4321629"/>
            <a:ext cx="152400" cy="217714"/>
          </a:xfrm>
          <a:custGeom>
            <a:avLst/>
            <a:gdLst>
              <a:gd name="connsiteX0" fmla="*/ 152400 w 152400"/>
              <a:gd name="connsiteY0" fmla="*/ 217714 h 217714"/>
              <a:gd name="connsiteX1" fmla="*/ 0 w 152400"/>
              <a:gd name="connsiteY1" fmla="*/ 0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217714">
                <a:moveTo>
                  <a:pt x="152400" y="217714"/>
                </a:moveTo>
                <a:lnTo>
                  <a:pt x="0" y="0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ekstSylinder 42"/>
          <p:cNvSpPr txBox="1"/>
          <p:nvPr/>
        </p:nvSpPr>
        <p:spPr>
          <a:xfrm rot="799163">
            <a:off x="3769030" y="2423042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44" name="TekstSylinder 43"/>
          <p:cNvSpPr txBox="1"/>
          <p:nvPr/>
        </p:nvSpPr>
        <p:spPr>
          <a:xfrm>
            <a:off x="5242561" y="3938565"/>
            <a:ext cx="428896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2:30</a:t>
            </a:r>
            <a:endParaRPr lang="nb-NO" sz="1400" dirty="0">
              <a:solidFill>
                <a:schemeClr val="bg1"/>
              </a:solidFill>
            </a:endParaRPr>
          </a:p>
        </p:txBody>
      </p:sp>
      <p:cxnSp>
        <p:nvCxnSpPr>
          <p:cNvPr id="45" name="Rett pil 44"/>
          <p:cNvCxnSpPr/>
          <p:nvPr/>
        </p:nvCxnSpPr>
        <p:spPr>
          <a:xfrm>
            <a:off x="2908688" y="1530896"/>
            <a:ext cx="2333874" cy="671485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Sylinder 46"/>
          <p:cNvSpPr txBox="1"/>
          <p:nvPr/>
        </p:nvSpPr>
        <p:spPr>
          <a:xfrm rot="878142">
            <a:off x="3304578" y="1643041"/>
            <a:ext cx="1805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Norheimsund-Bergen 46 min.</a:t>
            </a:r>
            <a:endParaRPr lang="nb-NO" sz="1000" b="1" i="1" dirty="0"/>
          </a:p>
        </p:txBody>
      </p:sp>
      <p:sp>
        <p:nvSpPr>
          <p:cNvPr id="48" name="TekstSylinder 47"/>
          <p:cNvSpPr txBox="1"/>
          <p:nvPr/>
        </p:nvSpPr>
        <p:spPr>
          <a:xfrm>
            <a:off x="3104168" y="3229652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6452776" y="6318836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TekstSylinder 49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Frihåndsform 4"/>
          <p:cNvSpPr/>
          <p:nvPr/>
        </p:nvSpPr>
        <p:spPr>
          <a:xfrm>
            <a:off x="4896091" y="2592729"/>
            <a:ext cx="300942" cy="451413"/>
          </a:xfrm>
          <a:custGeom>
            <a:avLst/>
            <a:gdLst>
              <a:gd name="connsiteX0" fmla="*/ 300942 w 300942"/>
              <a:gd name="connsiteY0" fmla="*/ 451413 h 451413"/>
              <a:gd name="connsiteX1" fmla="*/ 138896 w 300942"/>
              <a:gd name="connsiteY1" fmla="*/ 196770 h 451413"/>
              <a:gd name="connsiteX2" fmla="*/ 0 w 300942"/>
              <a:gd name="connsiteY2" fmla="*/ 0 h 45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42" h="451413">
                <a:moveTo>
                  <a:pt x="300942" y="451413"/>
                </a:moveTo>
                <a:cubicBezTo>
                  <a:pt x="244997" y="361709"/>
                  <a:pt x="189053" y="272005"/>
                  <a:pt x="138896" y="196770"/>
                </a:cubicBezTo>
                <a:cubicBezTo>
                  <a:pt x="88739" y="121535"/>
                  <a:pt x="44369" y="60767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10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53389" y="212212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471972" y="188172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114508" y="115243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TekstSylinder 36"/>
          <p:cNvSpPr txBox="1"/>
          <p:nvPr/>
        </p:nvSpPr>
        <p:spPr>
          <a:xfrm>
            <a:off x="7637481" y="44268"/>
            <a:ext cx="4441083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Etappevis utbygging av Alt. 1, via Hardangertunnel</a:t>
            </a:r>
          </a:p>
          <a:p>
            <a:endParaRPr lang="nb-NO" sz="2400" dirty="0"/>
          </a:p>
          <a:p>
            <a:r>
              <a:rPr lang="nb-NO" sz="2000" i="1" dirty="0" smtClean="0"/>
              <a:t>Trinn 4:  Ny, ferjefri veg Tysse-Espeland</a:t>
            </a:r>
            <a:endParaRPr lang="nb-NO" dirty="0" smtClean="0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/>
          <p:cNvSpPr/>
          <p:nvPr/>
        </p:nvSpPr>
        <p:spPr>
          <a:xfrm>
            <a:off x="1464537" y="20104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Rett linje 45"/>
          <p:cNvCxnSpPr/>
          <p:nvPr/>
        </p:nvCxnSpPr>
        <p:spPr>
          <a:xfrm flipH="1" flipV="1">
            <a:off x="5242561" y="3132725"/>
            <a:ext cx="309153" cy="252732"/>
          </a:xfrm>
          <a:prstGeom prst="line">
            <a:avLst/>
          </a:prstGeom>
          <a:noFill/>
          <a:ln w="539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Frihåndsform 9"/>
          <p:cNvSpPr/>
          <p:nvPr/>
        </p:nvSpPr>
        <p:spPr>
          <a:xfrm>
            <a:off x="3951514" y="2242457"/>
            <a:ext cx="718457" cy="283029"/>
          </a:xfrm>
          <a:custGeom>
            <a:avLst/>
            <a:gdLst>
              <a:gd name="connsiteX0" fmla="*/ 718457 w 718457"/>
              <a:gd name="connsiteY0" fmla="*/ 283029 h 283029"/>
              <a:gd name="connsiteX1" fmla="*/ 642257 w 718457"/>
              <a:gd name="connsiteY1" fmla="*/ 195943 h 283029"/>
              <a:gd name="connsiteX2" fmla="*/ 620486 w 718457"/>
              <a:gd name="connsiteY2" fmla="*/ 97972 h 283029"/>
              <a:gd name="connsiteX3" fmla="*/ 522515 w 718457"/>
              <a:gd name="connsiteY3" fmla="*/ 54429 h 283029"/>
              <a:gd name="connsiteX4" fmla="*/ 413657 w 718457"/>
              <a:gd name="connsiteY4" fmla="*/ 21772 h 283029"/>
              <a:gd name="connsiteX5" fmla="*/ 283029 w 718457"/>
              <a:gd name="connsiteY5" fmla="*/ 65314 h 283029"/>
              <a:gd name="connsiteX6" fmla="*/ 206829 w 718457"/>
              <a:gd name="connsiteY6" fmla="*/ 87086 h 283029"/>
              <a:gd name="connsiteX7" fmla="*/ 54429 w 718457"/>
              <a:gd name="connsiteY7" fmla="*/ 0 h 283029"/>
              <a:gd name="connsiteX8" fmla="*/ 0 w 718457"/>
              <a:gd name="connsiteY8" fmla="*/ 87086 h 28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457" h="283029">
                <a:moveTo>
                  <a:pt x="718457" y="283029"/>
                </a:moveTo>
                <a:cubicBezTo>
                  <a:pt x="688521" y="254907"/>
                  <a:pt x="658585" y="226786"/>
                  <a:pt x="642257" y="195943"/>
                </a:cubicBezTo>
                <a:cubicBezTo>
                  <a:pt x="625928" y="165100"/>
                  <a:pt x="640443" y="121558"/>
                  <a:pt x="620486" y="97972"/>
                </a:cubicBezTo>
                <a:cubicBezTo>
                  <a:pt x="600529" y="74386"/>
                  <a:pt x="556986" y="67129"/>
                  <a:pt x="522515" y="54429"/>
                </a:cubicBezTo>
                <a:cubicBezTo>
                  <a:pt x="488043" y="41729"/>
                  <a:pt x="453571" y="19958"/>
                  <a:pt x="413657" y="21772"/>
                </a:cubicBezTo>
                <a:cubicBezTo>
                  <a:pt x="373743" y="23586"/>
                  <a:pt x="317500" y="54428"/>
                  <a:pt x="283029" y="65314"/>
                </a:cubicBezTo>
                <a:cubicBezTo>
                  <a:pt x="248558" y="76200"/>
                  <a:pt x="244929" y="97972"/>
                  <a:pt x="206829" y="87086"/>
                </a:cubicBezTo>
                <a:cubicBezTo>
                  <a:pt x="168729" y="76200"/>
                  <a:pt x="88900" y="0"/>
                  <a:pt x="54429" y="0"/>
                </a:cubicBezTo>
                <a:cubicBezTo>
                  <a:pt x="19958" y="0"/>
                  <a:pt x="9979" y="43543"/>
                  <a:pt x="0" y="87086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3907971" y="2318657"/>
            <a:ext cx="892629" cy="250372"/>
          </a:xfrm>
          <a:custGeom>
            <a:avLst/>
            <a:gdLst>
              <a:gd name="connsiteX0" fmla="*/ 0 w 892629"/>
              <a:gd name="connsiteY0" fmla="*/ 0 h 250372"/>
              <a:gd name="connsiteX1" fmla="*/ 892629 w 892629"/>
              <a:gd name="connsiteY1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2629" h="250372">
                <a:moveTo>
                  <a:pt x="0" y="0"/>
                </a:moveTo>
                <a:lnTo>
                  <a:pt x="892629" y="250372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 5"/>
          <p:cNvSpPr/>
          <p:nvPr/>
        </p:nvSpPr>
        <p:spPr>
          <a:xfrm>
            <a:off x="4800600" y="2557507"/>
            <a:ext cx="511629" cy="251007"/>
          </a:xfrm>
          <a:custGeom>
            <a:avLst/>
            <a:gdLst>
              <a:gd name="connsiteX0" fmla="*/ 0 w 511629"/>
              <a:gd name="connsiteY0" fmla="*/ 11522 h 251007"/>
              <a:gd name="connsiteX1" fmla="*/ 239486 w 511629"/>
              <a:gd name="connsiteY1" fmla="*/ 11522 h 251007"/>
              <a:gd name="connsiteX2" fmla="*/ 446314 w 511629"/>
              <a:gd name="connsiteY2" fmla="*/ 131264 h 251007"/>
              <a:gd name="connsiteX3" fmla="*/ 511629 w 511629"/>
              <a:gd name="connsiteY3" fmla="*/ 251007 h 2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9" h="251007">
                <a:moveTo>
                  <a:pt x="0" y="11522"/>
                </a:moveTo>
                <a:cubicBezTo>
                  <a:pt x="82550" y="1543"/>
                  <a:pt x="165100" y="-8435"/>
                  <a:pt x="239486" y="11522"/>
                </a:cubicBezTo>
                <a:cubicBezTo>
                  <a:pt x="313872" y="31479"/>
                  <a:pt x="400957" y="91350"/>
                  <a:pt x="446314" y="131264"/>
                </a:cubicBezTo>
                <a:cubicBezTo>
                  <a:pt x="491671" y="171178"/>
                  <a:pt x="501650" y="211092"/>
                  <a:pt x="511629" y="251007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5203288" y="3004457"/>
            <a:ext cx="65398" cy="141514"/>
          </a:xfrm>
          <a:custGeom>
            <a:avLst/>
            <a:gdLst>
              <a:gd name="connsiteX0" fmla="*/ 65398 w 65398"/>
              <a:gd name="connsiteY0" fmla="*/ 0 h 141514"/>
              <a:gd name="connsiteX1" fmla="*/ 83 w 65398"/>
              <a:gd name="connsiteY1" fmla="*/ 54429 h 141514"/>
              <a:gd name="connsiteX2" fmla="*/ 54512 w 65398"/>
              <a:gd name="connsiteY2" fmla="*/ 141514 h 14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98" h="141514">
                <a:moveTo>
                  <a:pt x="65398" y="0"/>
                </a:moveTo>
                <a:cubicBezTo>
                  <a:pt x="33647" y="15421"/>
                  <a:pt x="1897" y="30843"/>
                  <a:pt x="83" y="54429"/>
                </a:cubicBezTo>
                <a:cubicBezTo>
                  <a:pt x="-1731" y="78015"/>
                  <a:pt x="26390" y="109764"/>
                  <a:pt x="54512" y="141514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 14"/>
          <p:cNvSpPr/>
          <p:nvPr/>
        </p:nvSpPr>
        <p:spPr>
          <a:xfrm>
            <a:off x="5791200" y="4550229"/>
            <a:ext cx="751426" cy="1850571"/>
          </a:xfrm>
          <a:custGeom>
            <a:avLst/>
            <a:gdLst>
              <a:gd name="connsiteX0" fmla="*/ 729343 w 751426"/>
              <a:gd name="connsiteY0" fmla="*/ 1850571 h 1850571"/>
              <a:gd name="connsiteX1" fmla="*/ 707571 w 751426"/>
              <a:gd name="connsiteY1" fmla="*/ 1404257 h 1850571"/>
              <a:gd name="connsiteX2" fmla="*/ 718457 w 751426"/>
              <a:gd name="connsiteY2" fmla="*/ 1099457 h 1850571"/>
              <a:gd name="connsiteX3" fmla="*/ 751114 w 751426"/>
              <a:gd name="connsiteY3" fmla="*/ 925285 h 1850571"/>
              <a:gd name="connsiteX4" fmla="*/ 696686 w 751426"/>
              <a:gd name="connsiteY4" fmla="*/ 696685 h 1850571"/>
              <a:gd name="connsiteX5" fmla="*/ 642257 w 751426"/>
              <a:gd name="connsiteY5" fmla="*/ 587828 h 1850571"/>
              <a:gd name="connsiteX6" fmla="*/ 620486 w 751426"/>
              <a:gd name="connsiteY6" fmla="*/ 468085 h 1850571"/>
              <a:gd name="connsiteX7" fmla="*/ 272143 w 751426"/>
              <a:gd name="connsiteY7" fmla="*/ 304800 h 1850571"/>
              <a:gd name="connsiteX8" fmla="*/ 76200 w 751426"/>
              <a:gd name="connsiteY8" fmla="*/ 76200 h 1850571"/>
              <a:gd name="connsiteX9" fmla="*/ 0 w 751426"/>
              <a:gd name="connsiteY9" fmla="*/ 0 h 185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426" h="1850571">
                <a:moveTo>
                  <a:pt x="729343" y="1850571"/>
                </a:moveTo>
                <a:cubicBezTo>
                  <a:pt x="719364" y="1690007"/>
                  <a:pt x="709385" y="1529443"/>
                  <a:pt x="707571" y="1404257"/>
                </a:cubicBezTo>
                <a:cubicBezTo>
                  <a:pt x="705757" y="1279071"/>
                  <a:pt x="711200" y="1179286"/>
                  <a:pt x="718457" y="1099457"/>
                </a:cubicBezTo>
                <a:cubicBezTo>
                  <a:pt x="725714" y="1019628"/>
                  <a:pt x="754742" y="992414"/>
                  <a:pt x="751114" y="925285"/>
                </a:cubicBezTo>
                <a:cubicBezTo>
                  <a:pt x="747486" y="858156"/>
                  <a:pt x="714829" y="752928"/>
                  <a:pt x="696686" y="696685"/>
                </a:cubicBezTo>
                <a:cubicBezTo>
                  <a:pt x="678543" y="640442"/>
                  <a:pt x="654957" y="625928"/>
                  <a:pt x="642257" y="587828"/>
                </a:cubicBezTo>
                <a:cubicBezTo>
                  <a:pt x="629557" y="549728"/>
                  <a:pt x="682172" y="515256"/>
                  <a:pt x="620486" y="468085"/>
                </a:cubicBezTo>
                <a:cubicBezTo>
                  <a:pt x="558800" y="420914"/>
                  <a:pt x="362857" y="370114"/>
                  <a:pt x="272143" y="304800"/>
                </a:cubicBezTo>
                <a:cubicBezTo>
                  <a:pt x="181429" y="239486"/>
                  <a:pt x="121557" y="127000"/>
                  <a:pt x="76200" y="76200"/>
                </a:cubicBezTo>
                <a:cubicBezTo>
                  <a:pt x="30843" y="25400"/>
                  <a:pt x="15421" y="12700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Frihåndsform 15"/>
          <p:cNvSpPr/>
          <p:nvPr/>
        </p:nvSpPr>
        <p:spPr>
          <a:xfrm>
            <a:off x="5333853" y="3385457"/>
            <a:ext cx="315833" cy="936172"/>
          </a:xfrm>
          <a:custGeom>
            <a:avLst/>
            <a:gdLst>
              <a:gd name="connsiteX0" fmla="*/ 315833 w 315833"/>
              <a:gd name="connsiteY0" fmla="*/ 936172 h 936172"/>
              <a:gd name="connsiteX1" fmla="*/ 65461 w 315833"/>
              <a:gd name="connsiteY1" fmla="*/ 511629 h 936172"/>
              <a:gd name="connsiteX2" fmla="*/ 147 w 315833"/>
              <a:gd name="connsiteY2" fmla="*/ 370114 h 936172"/>
              <a:gd name="connsiteX3" fmla="*/ 76347 w 315833"/>
              <a:gd name="connsiteY3" fmla="*/ 250372 h 936172"/>
              <a:gd name="connsiteX4" fmla="*/ 163433 w 315833"/>
              <a:gd name="connsiteY4" fmla="*/ 141514 h 936172"/>
              <a:gd name="connsiteX5" fmla="*/ 206976 w 315833"/>
              <a:gd name="connsiteY5" fmla="*/ 0 h 93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833" h="936172">
                <a:moveTo>
                  <a:pt x="315833" y="936172"/>
                </a:moveTo>
                <a:cubicBezTo>
                  <a:pt x="216954" y="771072"/>
                  <a:pt x="118075" y="605972"/>
                  <a:pt x="65461" y="511629"/>
                </a:cubicBezTo>
                <a:cubicBezTo>
                  <a:pt x="12847" y="417286"/>
                  <a:pt x="-1667" y="413657"/>
                  <a:pt x="147" y="370114"/>
                </a:cubicBezTo>
                <a:cubicBezTo>
                  <a:pt x="1961" y="326571"/>
                  <a:pt x="49133" y="288472"/>
                  <a:pt x="76347" y="250372"/>
                </a:cubicBezTo>
                <a:cubicBezTo>
                  <a:pt x="103561" y="212272"/>
                  <a:pt x="141662" y="183242"/>
                  <a:pt x="163433" y="141514"/>
                </a:cubicBezTo>
                <a:cubicBezTo>
                  <a:pt x="185204" y="99786"/>
                  <a:pt x="196090" y="49893"/>
                  <a:pt x="206976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ihåndsform 16"/>
          <p:cNvSpPr/>
          <p:nvPr/>
        </p:nvSpPr>
        <p:spPr>
          <a:xfrm>
            <a:off x="5301343" y="2775857"/>
            <a:ext cx="119743" cy="195943"/>
          </a:xfrm>
          <a:custGeom>
            <a:avLst/>
            <a:gdLst>
              <a:gd name="connsiteX0" fmla="*/ 0 w 119743"/>
              <a:gd name="connsiteY0" fmla="*/ 195943 h 195943"/>
              <a:gd name="connsiteX1" fmla="*/ 97971 w 119743"/>
              <a:gd name="connsiteY1" fmla="*/ 163286 h 195943"/>
              <a:gd name="connsiteX2" fmla="*/ 119743 w 119743"/>
              <a:gd name="connsiteY2" fmla="*/ 97972 h 195943"/>
              <a:gd name="connsiteX3" fmla="*/ 97971 w 119743"/>
              <a:gd name="connsiteY3" fmla="*/ 54429 h 195943"/>
              <a:gd name="connsiteX4" fmla="*/ 32657 w 119743"/>
              <a:gd name="connsiteY4" fmla="*/ 0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43" h="195943">
                <a:moveTo>
                  <a:pt x="0" y="195943"/>
                </a:moveTo>
                <a:cubicBezTo>
                  <a:pt x="39007" y="187778"/>
                  <a:pt x="78014" y="179614"/>
                  <a:pt x="97971" y="163286"/>
                </a:cubicBezTo>
                <a:cubicBezTo>
                  <a:pt x="117928" y="146958"/>
                  <a:pt x="119743" y="116115"/>
                  <a:pt x="119743" y="97972"/>
                </a:cubicBezTo>
                <a:cubicBezTo>
                  <a:pt x="119743" y="79829"/>
                  <a:pt x="112485" y="70758"/>
                  <a:pt x="97971" y="54429"/>
                </a:cubicBezTo>
                <a:cubicBezTo>
                  <a:pt x="83457" y="38100"/>
                  <a:pt x="58057" y="19050"/>
                  <a:pt x="32657" y="0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Frihåndsform 17"/>
          <p:cNvSpPr/>
          <p:nvPr/>
        </p:nvSpPr>
        <p:spPr>
          <a:xfrm>
            <a:off x="5569119" y="4332514"/>
            <a:ext cx="222081" cy="239497"/>
          </a:xfrm>
          <a:custGeom>
            <a:avLst/>
            <a:gdLst>
              <a:gd name="connsiteX0" fmla="*/ 222081 w 222081"/>
              <a:gd name="connsiteY0" fmla="*/ 217715 h 239497"/>
              <a:gd name="connsiteX1" fmla="*/ 113224 w 222081"/>
              <a:gd name="connsiteY1" fmla="*/ 228600 h 239497"/>
              <a:gd name="connsiteX2" fmla="*/ 4367 w 222081"/>
              <a:gd name="connsiteY2" fmla="*/ 228600 h 239497"/>
              <a:gd name="connsiteX3" fmla="*/ 26138 w 222081"/>
              <a:gd name="connsiteY3" fmla="*/ 87086 h 239497"/>
              <a:gd name="connsiteX4" fmla="*/ 69681 w 222081"/>
              <a:gd name="connsiteY4" fmla="*/ 0 h 23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81" h="239497">
                <a:moveTo>
                  <a:pt x="222081" y="217715"/>
                </a:moveTo>
                <a:cubicBezTo>
                  <a:pt x="185795" y="222250"/>
                  <a:pt x="149510" y="226786"/>
                  <a:pt x="113224" y="228600"/>
                </a:cubicBezTo>
                <a:cubicBezTo>
                  <a:pt x="76938" y="230414"/>
                  <a:pt x="18881" y="252186"/>
                  <a:pt x="4367" y="228600"/>
                </a:cubicBezTo>
                <a:cubicBezTo>
                  <a:pt x="-10147" y="205014"/>
                  <a:pt x="15252" y="125186"/>
                  <a:pt x="26138" y="87086"/>
                </a:cubicBezTo>
                <a:cubicBezTo>
                  <a:pt x="37024" y="48986"/>
                  <a:pt x="53352" y="24493"/>
                  <a:pt x="696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rihåndsform 18"/>
          <p:cNvSpPr/>
          <p:nvPr/>
        </p:nvSpPr>
        <p:spPr>
          <a:xfrm>
            <a:off x="5660571" y="4321629"/>
            <a:ext cx="152400" cy="217714"/>
          </a:xfrm>
          <a:custGeom>
            <a:avLst/>
            <a:gdLst>
              <a:gd name="connsiteX0" fmla="*/ 152400 w 152400"/>
              <a:gd name="connsiteY0" fmla="*/ 217714 h 217714"/>
              <a:gd name="connsiteX1" fmla="*/ 0 w 152400"/>
              <a:gd name="connsiteY1" fmla="*/ 0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217714">
                <a:moveTo>
                  <a:pt x="152400" y="217714"/>
                </a:moveTo>
                <a:lnTo>
                  <a:pt x="0" y="0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ekstSylinder 42"/>
          <p:cNvSpPr txBox="1"/>
          <p:nvPr/>
        </p:nvSpPr>
        <p:spPr>
          <a:xfrm rot="799163">
            <a:off x="3769030" y="2423042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5" name="Frihåndsform 4"/>
          <p:cNvSpPr/>
          <p:nvPr/>
        </p:nvSpPr>
        <p:spPr>
          <a:xfrm>
            <a:off x="3439886" y="2318657"/>
            <a:ext cx="478971" cy="71599"/>
          </a:xfrm>
          <a:custGeom>
            <a:avLst/>
            <a:gdLst>
              <a:gd name="connsiteX0" fmla="*/ 478971 w 478971"/>
              <a:gd name="connsiteY0" fmla="*/ 0 h 71599"/>
              <a:gd name="connsiteX1" fmla="*/ 130628 w 478971"/>
              <a:gd name="connsiteY1" fmla="*/ 65314 h 71599"/>
              <a:gd name="connsiteX2" fmla="*/ 0 w 478971"/>
              <a:gd name="connsiteY2" fmla="*/ 65314 h 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71599">
                <a:moveTo>
                  <a:pt x="478971" y="0"/>
                </a:moveTo>
                <a:cubicBezTo>
                  <a:pt x="344713" y="27214"/>
                  <a:pt x="210456" y="54428"/>
                  <a:pt x="130628" y="65314"/>
                </a:cubicBezTo>
                <a:cubicBezTo>
                  <a:pt x="50800" y="76200"/>
                  <a:pt x="25400" y="70757"/>
                  <a:pt x="0" y="65314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2449286" y="2133600"/>
            <a:ext cx="1001485" cy="261257"/>
          </a:xfrm>
          <a:custGeom>
            <a:avLst/>
            <a:gdLst>
              <a:gd name="connsiteX0" fmla="*/ 1001485 w 1001485"/>
              <a:gd name="connsiteY0" fmla="*/ 261257 h 261257"/>
              <a:gd name="connsiteX1" fmla="*/ 370114 w 1001485"/>
              <a:gd name="connsiteY1" fmla="*/ 76200 h 261257"/>
              <a:gd name="connsiteX2" fmla="*/ 0 w 1001485"/>
              <a:gd name="connsiteY2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5" h="261257">
                <a:moveTo>
                  <a:pt x="1001485" y="261257"/>
                </a:moveTo>
                <a:cubicBezTo>
                  <a:pt x="769256" y="190500"/>
                  <a:pt x="537028" y="119743"/>
                  <a:pt x="370114" y="76200"/>
                </a:cubicBezTo>
                <a:cubicBezTo>
                  <a:pt x="203200" y="32657"/>
                  <a:pt x="101600" y="16328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Ellipse 43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TekstSylinder 44"/>
          <p:cNvSpPr txBox="1"/>
          <p:nvPr/>
        </p:nvSpPr>
        <p:spPr>
          <a:xfrm>
            <a:off x="5242561" y="3938565"/>
            <a:ext cx="428896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2:08</a:t>
            </a:r>
            <a:endParaRPr lang="nb-NO" sz="1400" dirty="0">
              <a:solidFill>
                <a:schemeClr val="bg1"/>
              </a:solidFill>
            </a:endParaRPr>
          </a:p>
        </p:txBody>
      </p:sp>
      <p:cxnSp>
        <p:nvCxnSpPr>
          <p:cNvPr id="47" name="Rett pil 46"/>
          <p:cNvCxnSpPr/>
          <p:nvPr/>
        </p:nvCxnSpPr>
        <p:spPr>
          <a:xfrm>
            <a:off x="2908688" y="1530896"/>
            <a:ext cx="2333874" cy="671485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Sylinder 47"/>
          <p:cNvSpPr txBox="1"/>
          <p:nvPr/>
        </p:nvSpPr>
        <p:spPr>
          <a:xfrm rot="878142">
            <a:off x="3337439" y="1643041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Norheimsund-Bergen 38 min.</a:t>
            </a:r>
            <a:endParaRPr lang="nb-NO" sz="1000" b="1" i="1" dirty="0"/>
          </a:p>
        </p:txBody>
      </p:sp>
      <p:sp>
        <p:nvSpPr>
          <p:cNvPr id="49" name="TekstSylinder 48"/>
          <p:cNvSpPr txBox="1"/>
          <p:nvPr/>
        </p:nvSpPr>
        <p:spPr>
          <a:xfrm>
            <a:off x="3104168" y="3229652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6399555" y="6307950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TekstSylinder 50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Frihåndsform 51"/>
          <p:cNvSpPr/>
          <p:nvPr/>
        </p:nvSpPr>
        <p:spPr>
          <a:xfrm>
            <a:off x="4896091" y="2592729"/>
            <a:ext cx="300942" cy="451413"/>
          </a:xfrm>
          <a:custGeom>
            <a:avLst/>
            <a:gdLst>
              <a:gd name="connsiteX0" fmla="*/ 300942 w 300942"/>
              <a:gd name="connsiteY0" fmla="*/ 451413 h 451413"/>
              <a:gd name="connsiteX1" fmla="*/ 138896 w 300942"/>
              <a:gd name="connsiteY1" fmla="*/ 196770 h 451413"/>
              <a:gd name="connsiteX2" fmla="*/ 0 w 300942"/>
              <a:gd name="connsiteY2" fmla="*/ 0 h 45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42" h="451413">
                <a:moveTo>
                  <a:pt x="300942" y="451413"/>
                </a:moveTo>
                <a:cubicBezTo>
                  <a:pt x="244997" y="361709"/>
                  <a:pt x="189053" y="272005"/>
                  <a:pt x="138896" y="196770"/>
                </a:cubicBezTo>
                <a:cubicBezTo>
                  <a:pt x="88739" y="121535"/>
                  <a:pt x="44369" y="60767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05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53389" y="212212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471972" y="188172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114508" y="115243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TekstSylinder 36"/>
          <p:cNvSpPr txBox="1"/>
          <p:nvPr/>
        </p:nvSpPr>
        <p:spPr>
          <a:xfrm>
            <a:off x="7637481" y="44268"/>
            <a:ext cx="4441083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Etappevis utbygging av Alt. 1, via Hardangertunnel</a:t>
            </a:r>
          </a:p>
          <a:p>
            <a:endParaRPr lang="nb-NO" sz="2400" dirty="0"/>
          </a:p>
          <a:p>
            <a:r>
              <a:rPr lang="nb-NO" sz="2000" i="1" dirty="0" smtClean="0"/>
              <a:t>Trinn 5:  Ferjefri kryssing Jondal</a:t>
            </a:r>
            <a:endParaRPr lang="nb-NO" dirty="0" smtClean="0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/>
          <p:cNvSpPr/>
          <p:nvPr/>
        </p:nvSpPr>
        <p:spPr>
          <a:xfrm>
            <a:off x="1464537" y="20104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3951514" y="2242457"/>
            <a:ext cx="718457" cy="283029"/>
          </a:xfrm>
          <a:custGeom>
            <a:avLst/>
            <a:gdLst>
              <a:gd name="connsiteX0" fmla="*/ 718457 w 718457"/>
              <a:gd name="connsiteY0" fmla="*/ 283029 h 283029"/>
              <a:gd name="connsiteX1" fmla="*/ 642257 w 718457"/>
              <a:gd name="connsiteY1" fmla="*/ 195943 h 283029"/>
              <a:gd name="connsiteX2" fmla="*/ 620486 w 718457"/>
              <a:gd name="connsiteY2" fmla="*/ 97972 h 283029"/>
              <a:gd name="connsiteX3" fmla="*/ 522515 w 718457"/>
              <a:gd name="connsiteY3" fmla="*/ 54429 h 283029"/>
              <a:gd name="connsiteX4" fmla="*/ 413657 w 718457"/>
              <a:gd name="connsiteY4" fmla="*/ 21772 h 283029"/>
              <a:gd name="connsiteX5" fmla="*/ 283029 w 718457"/>
              <a:gd name="connsiteY5" fmla="*/ 65314 h 283029"/>
              <a:gd name="connsiteX6" fmla="*/ 206829 w 718457"/>
              <a:gd name="connsiteY6" fmla="*/ 87086 h 283029"/>
              <a:gd name="connsiteX7" fmla="*/ 54429 w 718457"/>
              <a:gd name="connsiteY7" fmla="*/ 0 h 283029"/>
              <a:gd name="connsiteX8" fmla="*/ 0 w 718457"/>
              <a:gd name="connsiteY8" fmla="*/ 87086 h 28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457" h="283029">
                <a:moveTo>
                  <a:pt x="718457" y="283029"/>
                </a:moveTo>
                <a:cubicBezTo>
                  <a:pt x="688521" y="254907"/>
                  <a:pt x="658585" y="226786"/>
                  <a:pt x="642257" y="195943"/>
                </a:cubicBezTo>
                <a:cubicBezTo>
                  <a:pt x="625928" y="165100"/>
                  <a:pt x="640443" y="121558"/>
                  <a:pt x="620486" y="97972"/>
                </a:cubicBezTo>
                <a:cubicBezTo>
                  <a:pt x="600529" y="74386"/>
                  <a:pt x="556986" y="67129"/>
                  <a:pt x="522515" y="54429"/>
                </a:cubicBezTo>
                <a:cubicBezTo>
                  <a:pt x="488043" y="41729"/>
                  <a:pt x="453571" y="19958"/>
                  <a:pt x="413657" y="21772"/>
                </a:cubicBezTo>
                <a:cubicBezTo>
                  <a:pt x="373743" y="23586"/>
                  <a:pt x="317500" y="54428"/>
                  <a:pt x="283029" y="65314"/>
                </a:cubicBezTo>
                <a:cubicBezTo>
                  <a:pt x="248558" y="76200"/>
                  <a:pt x="244929" y="97972"/>
                  <a:pt x="206829" y="87086"/>
                </a:cubicBezTo>
                <a:cubicBezTo>
                  <a:pt x="168729" y="76200"/>
                  <a:pt x="88900" y="0"/>
                  <a:pt x="54429" y="0"/>
                </a:cubicBezTo>
                <a:cubicBezTo>
                  <a:pt x="19958" y="0"/>
                  <a:pt x="9979" y="43543"/>
                  <a:pt x="0" y="87086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3907971" y="2318657"/>
            <a:ext cx="892629" cy="250372"/>
          </a:xfrm>
          <a:custGeom>
            <a:avLst/>
            <a:gdLst>
              <a:gd name="connsiteX0" fmla="*/ 0 w 892629"/>
              <a:gd name="connsiteY0" fmla="*/ 0 h 250372"/>
              <a:gd name="connsiteX1" fmla="*/ 892629 w 892629"/>
              <a:gd name="connsiteY1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2629" h="250372">
                <a:moveTo>
                  <a:pt x="0" y="0"/>
                </a:moveTo>
                <a:lnTo>
                  <a:pt x="892629" y="250372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 5"/>
          <p:cNvSpPr/>
          <p:nvPr/>
        </p:nvSpPr>
        <p:spPr>
          <a:xfrm>
            <a:off x="4800600" y="2557507"/>
            <a:ext cx="511629" cy="251007"/>
          </a:xfrm>
          <a:custGeom>
            <a:avLst/>
            <a:gdLst>
              <a:gd name="connsiteX0" fmla="*/ 0 w 511629"/>
              <a:gd name="connsiteY0" fmla="*/ 11522 h 251007"/>
              <a:gd name="connsiteX1" fmla="*/ 239486 w 511629"/>
              <a:gd name="connsiteY1" fmla="*/ 11522 h 251007"/>
              <a:gd name="connsiteX2" fmla="*/ 446314 w 511629"/>
              <a:gd name="connsiteY2" fmla="*/ 131264 h 251007"/>
              <a:gd name="connsiteX3" fmla="*/ 511629 w 511629"/>
              <a:gd name="connsiteY3" fmla="*/ 251007 h 2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9" h="251007">
                <a:moveTo>
                  <a:pt x="0" y="11522"/>
                </a:moveTo>
                <a:cubicBezTo>
                  <a:pt x="82550" y="1543"/>
                  <a:pt x="165100" y="-8435"/>
                  <a:pt x="239486" y="11522"/>
                </a:cubicBezTo>
                <a:cubicBezTo>
                  <a:pt x="313872" y="31479"/>
                  <a:pt x="400957" y="91350"/>
                  <a:pt x="446314" y="131264"/>
                </a:cubicBezTo>
                <a:cubicBezTo>
                  <a:pt x="491671" y="171178"/>
                  <a:pt x="501650" y="211092"/>
                  <a:pt x="511629" y="251007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 14"/>
          <p:cNvSpPr/>
          <p:nvPr/>
        </p:nvSpPr>
        <p:spPr>
          <a:xfrm>
            <a:off x="5791200" y="4550229"/>
            <a:ext cx="751426" cy="1850571"/>
          </a:xfrm>
          <a:custGeom>
            <a:avLst/>
            <a:gdLst>
              <a:gd name="connsiteX0" fmla="*/ 729343 w 751426"/>
              <a:gd name="connsiteY0" fmla="*/ 1850571 h 1850571"/>
              <a:gd name="connsiteX1" fmla="*/ 707571 w 751426"/>
              <a:gd name="connsiteY1" fmla="*/ 1404257 h 1850571"/>
              <a:gd name="connsiteX2" fmla="*/ 718457 w 751426"/>
              <a:gd name="connsiteY2" fmla="*/ 1099457 h 1850571"/>
              <a:gd name="connsiteX3" fmla="*/ 751114 w 751426"/>
              <a:gd name="connsiteY3" fmla="*/ 925285 h 1850571"/>
              <a:gd name="connsiteX4" fmla="*/ 696686 w 751426"/>
              <a:gd name="connsiteY4" fmla="*/ 696685 h 1850571"/>
              <a:gd name="connsiteX5" fmla="*/ 642257 w 751426"/>
              <a:gd name="connsiteY5" fmla="*/ 587828 h 1850571"/>
              <a:gd name="connsiteX6" fmla="*/ 620486 w 751426"/>
              <a:gd name="connsiteY6" fmla="*/ 468085 h 1850571"/>
              <a:gd name="connsiteX7" fmla="*/ 272143 w 751426"/>
              <a:gd name="connsiteY7" fmla="*/ 304800 h 1850571"/>
              <a:gd name="connsiteX8" fmla="*/ 76200 w 751426"/>
              <a:gd name="connsiteY8" fmla="*/ 76200 h 1850571"/>
              <a:gd name="connsiteX9" fmla="*/ 0 w 751426"/>
              <a:gd name="connsiteY9" fmla="*/ 0 h 185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426" h="1850571">
                <a:moveTo>
                  <a:pt x="729343" y="1850571"/>
                </a:moveTo>
                <a:cubicBezTo>
                  <a:pt x="719364" y="1690007"/>
                  <a:pt x="709385" y="1529443"/>
                  <a:pt x="707571" y="1404257"/>
                </a:cubicBezTo>
                <a:cubicBezTo>
                  <a:pt x="705757" y="1279071"/>
                  <a:pt x="711200" y="1179286"/>
                  <a:pt x="718457" y="1099457"/>
                </a:cubicBezTo>
                <a:cubicBezTo>
                  <a:pt x="725714" y="1019628"/>
                  <a:pt x="754742" y="992414"/>
                  <a:pt x="751114" y="925285"/>
                </a:cubicBezTo>
                <a:cubicBezTo>
                  <a:pt x="747486" y="858156"/>
                  <a:pt x="714829" y="752928"/>
                  <a:pt x="696686" y="696685"/>
                </a:cubicBezTo>
                <a:cubicBezTo>
                  <a:pt x="678543" y="640442"/>
                  <a:pt x="654957" y="625928"/>
                  <a:pt x="642257" y="587828"/>
                </a:cubicBezTo>
                <a:cubicBezTo>
                  <a:pt x="629557" y="549728"/>
                  <a:pt x="682172" y="515256"/>
                  <a:pt x="620486" y="468085"/>
                </a:cubicBezTo>
                <a:cubicBezTo>
                  <a:pt x="558800" y="420914"/>
                  <a:pt x="362857" y="370114"/>
                  <a:pt x="272143" y="304800"/>
                </a:cubicBezTo>
                <a:cubicBezTo>
                  <a:pt x="181429" y="239486"/>
                  <a:pt x="121557" y="127000"/>
                  <a:pt x="76200" y="76200"/>
                </a:cubicBezTo>
                <a:cubicBezTo>
                  <a:pt x="30843" y="25400"/>
                  <a:pt x="15421" y="12700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ihåndsform 16"/>
          <p:cNvSpPr/>
          <p:nvPr/>
        </p:nvSpPr>
        <p:spPr>
          <a:xfrm>
            <a:off x="5301343" y="2775857"/>
            <a:ext cx="119743" cy="195943"/>
          </a:xfrm>
          <a:custGeom>
            <a:avLst/>
            <a:gdLst>
              <a:gd name="connsiteX0" fmla="*/ 0 w 119743"/>
              <a:gd name="connsiteY0" fmla="*/ 195943 h 195943"/>
              <a:gd name="connsiteX1" fmla="*/ 97971 w 119743"/>
              <a:gd name="connsiteY1" fmla="*/ 163286 h 195943"/>
              <a:gd name="connsiteX2" fmla="*/ 119743 w 119743"/>
              <a:gd name="connsiteY2" fmla="*/ 97972 h 195943"/>
              <a:gd name="connsiteX3" fmla="*/ 97971 w 119743"/>
              <a:gd name="connsiteY3" fmla="*/ 54429 h 195943"/>
              <a:gd name="connsiteX4" fmla="*/ 32657 w 119743"/>
              <a:gd name="connsiteY4" fmla="*/ 0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43" h="195943">
                <a:moveTo>
                  <a:pt x="0" y="195943"/>
                </a:moveTo>
                <a:cubicBezTo>
                  <a:pt x="39007" y="187778"/>
                  <a:pt x="78014" y="179614"/>
                  <a:pt x="97971" y="163286"/>
                </a:cubicBezTo>
                <a:cubicBezTo>
                  <a:pt x="117928" y="146958"/>
                  <a:pt x="119743" y="116115"/>
                  <a:pt x="119743" y="97972"/>
                </a:cubicBezTo>
                <a:cubicBezTo>
                  <a:pt x="119743" y="79829"/>
                  <a:pt x="112485" y="70758"/>
                  <a:pt x="97971" y="54429"/>
                </a:cubicBezTo>
                <a:cubicBezTo>
                  <a:pt x="83457" y="38100"/>
                  <a:pt x="58057" y="19050"/>
                  <a:pt x="32657" y="0"/>
                </a:cubicBezTo>
              </a:path>
            </a:pathLst>
          </a:cu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Frihåndsform 17"/>
          <p:cNvSpPr/>
          <p:nvPr/>
        </p:nvSpPr>
        <p:spPr>
          <a:xfrm>
            <a:off x="5569119" y="4332514"/>
            <a:ext cx="222081" cy="239497"/>
          </a:xfrm>
          <a:custGeom>
            <a:avLst/>
            <a:gdLst>
              <a:gd name="connsiteX0" fmla="*/ 222081 w 222081"/>
              <a:gd name="connsiteY0" fmla="*/ 217715 h 239497"/>
              <a:gd name="connsiteX1" fmla="*/ 113224 w 222081"/>
              <a:gd name="connsiteY1" fmla="*/ 228600 h 239497"/>
              <a:gd name="connsiteX2" fmla="*/ 4367 w 222081"/>
              <a:gd name="connsiteY2" fmla="*/ 228600 h 239497"/>
              <a:gd name="connsiteX3" fmla="*/ 26138 w 222081"/>
              <a:gd name="connsiteY3" fmla="*/ 87086 h 239497"/>
              <a:gd name="connsiteX4" fmla="*/ 69681 w 222081"/>
              <a:gd name="connsiteY4" fmla="*/ 0 h 23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81" h="239497">
                <a:moveTo>
                  <a:pt x="222081" y="217715"/>
                </a:moveTo>
                <a:cubicBezTo>
                  <a:pt x="185795" y="222250"/>
                  <a:pt x="149510" y="226786"/>
                  <a:pt x="113224" y="228600"/>
                </a:cubicBezTo>
                <a:cubicBezTo>
                  <a:pt x="76938" y="230414"/>
                  <a:pt x="18881" y="252186"/>
                  <a:pt x="4367" y="228600"/>
                </a:cubicBezTo>
                <a:cubicBezTo>
                  <a:pt x="-10147" y="205014"/>
                  <a:pt x="15252" y="125186"/>
                  <a:pt x="26138" y="87086"/>
                </a:cubicBezTo>
                <a:cubicBezTo>
                  <a:pt x="37024" y="48986"/>
                  <a:pt x="53352" y="24493"/>
                  <a:pt x="696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rihåndsform 18"/>
          <p:cNvSpPr/>
          <p:nvPr/>
        </p:nvSpPr>
        <p:spPr>
          <a:xfrm>
            <a:off x="5660571" y="4321629"/>
            <a:ext cx="152400" cy="217714"/>
          </a:xfrm>
          <a:custGeom>
            <a:avLst/>
            <a:gdLst>
              <a:gd name="connsiteX0" fmla="*/ 152400 w 152400"/>
              <a:gd name="connsiteY0" fmla="*/ 217714 h 217714"/>
              <a:gd name="connsiteX1" fmla="*/ 0 w 152400"/>
              <a:gd name="connsiteY1" fmla="*/ 0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217714">
                <a:moveTo>
                  <a:pt x="152400" y="217714"/>
                </a:moveTo>
                <a:lnTo>
                  <a:pt x="0" y="0"/>
                </a:ln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ekstSylinder 42"/>
          <p:cNvSpPr txBox="1"/>
          <p:nvPr/>
        </p:nvSpPr>
        <p:spPr>
          <a:xfrm rot="799163">
            <a:off x="3769030" y="2423042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5" name="Frihåndsform 4"/>
          <p:cNvSpPr/>
          <p:nvPr/>
        </p:nvSpPr>
        <p:spPr>
          <a:xfrm>
            <a:off x="3439886" y="2318657"/>
            <a:ext cx="478971" cy="71599"/>
          </a:xfrm>
          <a:custGeom>
            <a:avLst/>
            <a:gdLst>
              <a:gd name="connsiteX0" fmla="*/ 478971 w 478971"/>
              <a:gd name="connsiteY0" fmla="*/ 0 h 71599"/>
              <a:gd name="connsiteX1" fmla="*/ 130628 w 478971"/>
              <a:gd name="connsiteY1" fmla="*/ 65314 h 71599"/>
              <a:gd name="connsiteX2" fmla="*/ 0 w 478971"/>
              <a:gd name="connsiteY2" fmla="*/ 65314 h 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71599">
                <a:moveTo>
                  <a:pt x="478971" y="0"/>
                </a:moveTo>
                <a:cubicBezTo>
                  <a:pt x="344713" y="27214"/>
                  <a:pt x="210456" y="54428"/>
                  <a:pt x="130628" y="65314"/>
                </a:cubicBezTo>
                <a:cubicBezTo>
                  <a:pt x="50800" y="76200"/>
                  <a:pt x="25400" y="70757"/>
                  <a:pt x="0" y="65314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2449286" y="2133600"/>
            <a:ext cx="1001485" cy="261257"/>
          </a:xfrm>
          <a:custGeom>
            <a:avLst/>
            <a:gdLst>
              <a:gd name="connsiteX0" fmla="*/ 1001485 w 1001485"/>
              <a:gd name="connsiteY0" fmla="*/ 261257 h 261257"/>
              <a:gd name="connsiteX1" fmla="*/ 370114 w 1001485"/>
              <a:gd name="connsiteY1" fmla="*/ 76200 h 261257"/>
              <a:gd name="connsiteX2" fmla="*/ 0 w 1001485"/>
              <a:gd name="connsiteY2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5" h="261257">
                <a:moveTo>
                  <a:pt x="1001485" y="261257"/>
                </a:moveTo>
                <a:cubicBezTo>
                  <a:pt x="769256" y="190500"/>
                  <a:pt x="537028" y="119743"/>
                  <a:pt x="370114" y="76200"/>
                </a:cubicBezTo>
                <a:cubicBezTo>
                  <a:pt x="203200" y="32657"/>
                  <a:pt x="101600" y="16328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Ellipse 43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 6"/>
          <p:cNvSpPr/>
          <p:nvPr/>
        </p:nvSpPr>
        <p:spPr>
          <a:xfrm>
            <a:off x="5357230" y="3570514"/>
            <a:ext cx="314227" cy="762000"/>
          </a:xfrm>
          <a:custGeom>
            <a:avLst/>
            <a:gdLst>
              <a:gd name="connsiteX0" fmla="*/ 314227 w 314227"/>
              <a:gd name="connsiteY0" fmla="*/ 762000 h 762000"/>
              <a:gd name="connsiteX1" fmla="*/ 107399 w 314227"/>
              <a:gd name="connsiteY1" fmla="*/ 446315 h 762000"/>
              <a:gd name="connsiteX2" fmla="*/ 9427 w 314227"/>
              <a:gd name="connsiteY2" fmla="*/ 228600 h 762000"/>
              <a:gd name="connsiteX3" fmla="*/ 9427 w 314227"/>
              <a:gd name="connsiteY3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227" h="762000">
                <a:moveTo>
                  <a:pt x="314227" y="762000"/>
                </a:moveTo>
                <a:cubicBezTo>
                  <a:pt x="236213" y="648607"/>
                  <a:pt x="158199" y="535215"/>
                  <a:pt x="107399" y="446315"/>
                </a:cubicBezTo>
                <a:cubicBezTo>
                  <a:pt x="56599" y="357415"/>
                  <a:pt x="25756" y="302986"/>
                  <a:pt x="9427" y="228600"/>
                </a:cubicBezTo>
                <a:cubicBezTo>
                  <a:pt x="-6902" y="154214"/>
                  <a:pt x="1262" y="77107"/>
                  <a:pt x="9427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TekstSylinder 44"/>
          <p:cNvSpPr txBox="1"/>
          <p:nvPr/>
        </p:nvSpPr>
        <p:spPr>
          <a:xfrm>
            <a:off x="5242561" y="3938565"/>
            <a:ext cx="428896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1:31</a:t>
            </a:r>
            <a:endParaRPr lang="nb-NO" sz="1400" dirty="0">
              <a:solidFill>
                <a:schemeClr val="bg1"/>
              </a:solidFill>
            </a:endParaRPr>
          </a:p>
        </p:txBody>
      </p:sp>
      <p:cxnSp>
        <p:nvCxnSpPr>
          <p:cNvPr id="47" name="Rett pil 46"/>
          <p:cNvCxnSpPr/>
          <p:nvPr/>
        </p:nvCxnSpPr>
        <p:spPr>
          <a:xfrm>
            <a:off x="2908688" y="1530896"/>
            <a:ext cx="2333874" cy="671485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Sylinder 47"/>
          <p:cNvSpPr txBox="1"/>
          <p:nvPr/>
        </p:nvSpPr>
        <p:spPr>
          <a:xfrm rot="878142">
            <a:off x="3337439" y="1643041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Norheimsund-Bergen 38 min.</a:t>
            </a:r>
            <a:endParaRPr lang="nb-NO" sz="1000" b="1" i="1" dirty="0"/>
          </a:p>
        </p:txBody>
      </p:sp>
      <p:sp>
        <p:nvSpPr>
          <p:cNvPr id="46" name="TekstSylinder 45"/>
          <p:cNvSpPr txBox="1"/>
          <p:nvPr/>
        </p:nvSpPr>
        <p:spPr>
          <a:xfrm>
            <a:off x="3104168" y="3229652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6427064" y="6307950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TekstSylinder 49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Frihåndsform 41"/>
          <p:cNvSpPr/>
          <p:nvPr/>
        </p:nvSpPr>
        <p:spPr>
          <a:xfrm>
            <a:off x="4896091" y="2592729"/>
            <a:ext cx="300942" cy="451413"/>
          </a:xfrm>
          <a:custGeom>
            <a:avLst/>
            <a:gdLst>
              <a:gd name="connsiteX0" fmla="*/ 300942 w 300942"/>
              <a:gd name="connsiteY0" fmla="*/ 451413 h 451413"/>
              <a:gd name="connsiteX1" fmla="*/ 138896 w 300942"/>
              <a:gd name="connsiteY1" fmla="*/ 196770 h 451413"/>
              <a:gd name="connsiteX2" fmla="*/ 0 w 300942"/>
              <a:gd name="connsiteY2" fmla="*/ 0 h 45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42" h="451413">
                <a:moveTo>
                  <a:pt x="300942" y="451413"/>
                </a:moveTo>
                <a:cubicBezTo>
                  <a:pt x="244997" y="361709"/>
                  <a:pt x="189053" y="272005"/>
                  <a:pt x="138896" y="196770"/>
                </a:cubicBezTo>
                <a:cubicBezTo>
                  <a:pt x="88739" y="121535"/>
                  <a:pt x="44369" y="60767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5197033" y="3044142"/>
            <a:ext cx="162045" cy="532435"/>
          </a:xfrm>
          <a:custGeom>
            <a:avLst/>
            <a:gdLst>
              <a:gd name="connsiteX0" fmla="*/ 162045 w 162045"/>
              <a:gd name="connsiteY0" fmla="*/ 532435 h 532435"/>
              <a:gd name="connsiteX1" fmla="*/ 46299 w 162045"/>
              <a:gd name="connsiteY1" fmla="*/ 358815 h 532435"/>
              <a:gd name="connsiteX2" fmla="*/ 34724 w 162045"/>
              <a:gd name="connsiteY2" fmla="*/ 127321 h 532435"/>
              <a:gd name="connsiteX3" fmla="*/ 0 w 162045"/>
              <a:gd name="connsiteY3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045" h="532435">
                <a:moveTo>
                  <a:pt x="162045" y="532435"/>
                </a:moveTo>
                <a:cubicBezTo>
                  <a:pt x="114782" y="479384"/>
                  <a:pt x="67519" y="426334"/>
                  <a:pt x="46299" y="358815"/>
                </a:cubicBezTo>
                <a:cubicBezTo>
                  <a:pt x="25079" y="291296"/>
                  <a:pt x="42440" y="187123"/>
                  <a:pt x="34724" y="127321"/>
                </a:cubicBezTo>
                <a:cubicBezTo>
                  <a:pt x="27008" y="67519"/>
                  <a:pt x="13504" y="33759"/>
                  <a:pt x="0" y="0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1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0199" y="887194"/>
            <a:ext cx="9144000" cy="2387600"/>
          </a:xfrm>
        </p:spPr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10199" y="3366869"/>
            <a:ext cx="9144000" cy="1655762"/>
          </a:xfrm>
        </p:spPr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057203" y="-2197265"/>
            <a:ext cx="39567173" cy="11128267"/>
          </a:xfrm>
          <a:prstGeom prst="rect">
            <a:avLst/>
          </a:prstGeom>
        </p:spPr>
      </p:pic>
      <p:sp>
        <p:nvSpPr>
          <p:cNvPr id="7" name="Frihåndsform 6"/>
          <p:cNvSpPr/>
          <p:nvPr/>
        </p:nvSpPr>
        <p:spPr>
          <a:xfrm>
            <a:off x="1229817" y="6051331"/>
            <a:ext cx="647132" cy="2028825"/>
          </a:xfrm>
          <a:custGeom>
            <a:avLst/>
            <a:gdLst>
              <a:gd name="connsiteX0" fmla="*/ 161357 w 647132"/>
              <a:gd name="connsiteY0" fmla="*/ 2028825 h 2028825"/>
              <a:gd name="connsiteX1" fmla="*/ 208982 w 647132"/>
              <a:gd name="connsiteY1" fmla="*/ 1866900 h 2028825"/>
              <a:gd name="connsiteX2" fmla="*/ 180407 w 647132"/>
              <a:gd name="connsiteY2" fmla="*/ 1552575 h 2028825"/>
              <a:gd name="connsiteX3" fmla="*/ 266132 w 647132"/>
              <a:gd name="connsiteY3" fmla="*/ 1362075 h 2028825"/>
              <a:gd name="connsiteX4" fmla="*/ 28007 w 647132"/>
              <a:gd name="connsiteY4" fmla="*/ 1009650 h 2028825"/>
              <a:gd name="connsiteX5" fmla="*/ 28007 w 647132"/>
              <a:gd name="connsiteY5" fmla="*/ 847725 h 2028825"/>
              <a:gd name="connsiteX6" fmla="*/ 237557 w 647132"/>
              <a:gd name="connsiteY6" fmla="*/ 790575 h 2028825"/>
              <a:gd name="connsiteX7" fmla="*/ 447107 w 647132"/>
              <a:gd name="connsiteY7" fmla="*/ 581025 h 2028825"/>
              <a:gd name="connsiteX8" fmla="*/ 580457 w 647132"/>
              <a:gd name="connsiteY8" fmla="*/ 314325 h 2028825"/>
              <a:gd name="connsiteX9" fmla="*/ 647132 w 647132"/>
              <a:gd name="connsiteY9" fmla="*/ 0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132" h="2028825">
                <a:moveTo>
                  <a:pt x="161357" y="2028825"/>
                </a:moveTo>
                <a:cubicBezTo>
                  <a:pt x="183582" y="1987550"/>
                  <a:pt x="205807" y="1946275"/>
                  <a:pt x="208982" y="1866900"/>
                </a:cubicBezTo>
                <a:cubicBezTo>
                  <a:pt x="212157" y="1787525"/>
                  <a:pt x="170882" y="1636712"/>
                  <a:pt x="180407" y="1552575"/>
                </a:cubicBezTo>
                <a:cubicBezTo>
                  <a:pt x="189932" y="1468437"/>
                  <a:pt x="291532" y="1452563"/>
                  <a:pt x="266132" y="1362075"/>
                </a:cubicBezTo>
                <a:cubicBezTo>
                  <a:pt x="240732" y="1271587"/>
                  <a:pt x="67694" y="1095375"/>
                  <a:pt x="28007" y="1009650"/>
                </a:cubicBezTo>
                <a:cubicBezTo>
                  <a:pt x="-11680" y="923925"/>
                  <a:pt x="-6918" y="884237"/>
                  <a:pt x="28007" y="847725"/>
                </a:cubicBezTo>
                <a:cubicBezTo>
                  <a:pt x="62932" y="811213"/>
                  <a:pt x="167707" y="835025"/>
                  <a:pt x="237557" y="790575"/>
                </a:cubicBezTo>
                <a:cubicBezTo>
                  <a:pt x="307407" y="746125"/>
                  <a:pt x="389957" y="660400"/>
                  <a:pt x="447107" y="581025"/>
                </a:cubicBezTo>
                <a:cubicBezTo>
                  <a:pt x="504257" y="501650"/>
                  <a:pt x="547120" y="411162"/>
                  <a:pt x="580457" y="314325"/>
                </a:cubicBezTo>
                <a:cubicBezTo>
                  <a:pt x="613795" y="217487"/>
                  <a:pt x="630463" y="108743"/>
                  <a:pt x="647132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rihåndsform 7"/>
          <p:cNvSpPr/>
          <p:nvPr/>
        </p:nvSpPr>
        <p:spPr>
          <a:xfrm>
            <a:off x="1426942" y="3689131"/>
            <a:ext cx="450007" cy="2371725"/>
          </a:xfrm>
          <a:custGeom>
            <a:avLst/>
            <a:gdLst>
              <a:gd name="connsiteX0" fmla="*/ 450007 w 450007"/>
              <a:gd name="connsiteY0" fmla="*/ 2371725 h 2371725"/>
              <a:gd name="connsiteX1" fmla="*/ 411907 w 450007"/>
              <a:gd name="connsiteY1" fmla="*/ 2066925 h 2371725"/>
              <a:gd name="connsiteX2" fmla="*/ 297607 w 450007"/>
              <a:gd name="connsiteY2" fmla="*/ 1857375 h 2371725"/>
              <a:gd name="connsiteX3" fmla="*/ 326182 w 450007"/>
              <a:gd name="connsiteY3" fmla="*/ 1647825 h 2371725"/>
              <a:gd name="connsiteX4" fmla="*/ 126157 w 450007"/>
              <a:gd name="connsiteY4" fmla="*/ 1352550 h 2371725"/>
              <a:gd name="connsiteX5" fmla="*/ 2332 w 450007"/>
              <a:gd name="connsiteY5" fmla="*/ 1181100 h 2371725"/>
              <a:gd name="connsiteX6" fmla="*/ 59482 w 450007"/>
              <a:gd name="connsiteY6" fmla="*/ 676275 h 2371725"/>
              <a:gd name="connsiteX7" fmla="*/ 230932 w 450007"/>
              <a:gd name="connsiteY7" fmla="*/ 381000 h 2371725"/>
              <a:gd name="connsiteX8" fmla="*/ 373807 w 450007"/>
              <a:gd name="connsiteY8" fmla="*/ 0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007" h="2371725">
                <a:moveTo>
                  <a:pt x="450007" y="2371725"/>
                </a:moveTo>
                <a:cubicBezTo>
                  <a:pt x="443657" y="2262187"/>
                  <a:pt x="437307" y="2152650"/>
                  <a:pt x="411907" y="2066925"/>
                </a:cubicBezTo>
                <a:cubicBezTo>
                  <a:pt x="386507" y="1981200"/>
                  <a:pt x="311894" y="1927225"/>
                  <a:pt x="297607" y="1857375"/>
                </a:cubicBezTo>
                <a:cubicBezTo>
                  <a:pt x="283320" y="1787525"/>
                  <a:pt x="354757" y="1731962"/>
                  <a:pt x="326182" y="1647825"/>
                </a:cubicBezTo>
                <a:cubicBezTo>
                  <a:pt x="297607" y="1563688"/>
                  <a:pt x="180132" y="1430337"/>
                  <a:pt x="126157" y="1352550"/>
                </a:cubicBezTo>
                <a:cubicBezTo>
                  <a:pt x="72182" y="1274763"/>
                  <a:pt x="13444" y="1293812"/>
                  <a:pt x="2332" y="1181100"/>
                </a:cubicBezTo>
                <a:cubicBezTo>
                  <a:pt x="-8780" y="1068388"/>
                  <a:pt x="21382" y="809625"/>
                  <a:pt x="59482" y="676275"/>
                </a:cubicBezTo>
                <a:cubicBezTo>
                  <a:pt x="97582" y="542925"/>
                  <a:pt x="178545" y="493712"/>
                  <a:pt x="230932" y="381000"/>
                </a:cubicBezTo>
                <a:cubicBezTo>
                  <a:pt x="283319" y="268288"/>
                  <a:pt x="328563" y="134144"/>
                  <a:pt x="373807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1590122" y="2222281"/>
            <a:ext cx="363292" cy="1476375"/>
          </a:xfrm>
          <a:custGeom>
            <a:avLst/>
            <a:gdLst>
              <a:gd name="connsiteX0" fmla="*/ 201102 w 363292"/>
              <a:gd name="connsiteY0" fmla="*/ 1476375 h 1476375"/>
              <a:gd name="connsiteX1" fmla="*/ 334452 w 363292"/>
              <a:gd name="connsiteY1" fmla="*/ 1295400 h 1476375"/>
              <a:gd name="connsiteX2" fmla="*/ 343977 w 363292"/>
              <a:gd name="connsiteY2" fmla="*/ 962025 h 1476375"/>
              <a:gd name="connsiteX3" fmla="*/ 115377 w 363292"/>
              <a:gd name="connsiteY3" fmla="*/ 628650 h 1476375"/>
              <a:gd name="connsiteX4" fmla="*/ 1077 w 363292"/>
              <a:gd name="connsiteY4" fmla="*/ 190500 h 1476375"/>
              <a:gd name="connsiteX5" fmla="*/ 67752 w 363292"/>
              <a:gd name="connsiteY5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92" h="1476375">
                <a:moveTo>
                  <a:pt x="201102" y="1476375"/>
                </a:moveTo>
                <a:cubicBezTo>
                  <a:pt x="255871" y="1428750"/>
                  <a:pt x="310640" y="1381125"/>
                  <a:pt x="334452" y="1295400"/>
                </a:cubicBezTo>
                <a:cubicBezTo>
                  <a:pt x="358264" y="1209675"/>
                  <a:pt x="380489" y="1073150"/>
                  <a:pt x="343977" y="962025"/>
                </a:cubicBezTo>
                <a:cubicBezTo>
                  <a:pt x="307465" y="850900"/>
                  <a:pt x="172527" y="757237"/>
                  <a:pt x="115377" y="628650"/>
                </a:cubicBezTo>
                <a:cubicBezTo>
                  <a:pt x="58227" y="500063"/>
                  <a:pt x="9014" y="295275"/>
                  <a:pt x="1077" y="190500"/>
                </a:cubicBezTo>
                <a:cubicBezTo>
                  <a:pt x="-6861" y="85725"/>
                  <a:pt x="30445" y="42862"/>
                  <a:pt x="67752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1589258" y="-244694"/>
            <a:ext cx="1106841" cy="2476500"/>
          </a:xfrm>
          <a:custGeom>
            <a:avLst/>
            <a:gdLst>
              <a:gd name="connsiteX0" fmla="*/ 68616 w 1106841"/>
              <a:gd name="connsiteY0" fmla="*/ 2476500 h 2476500"/>
              <a:gd name="connsiteX1" fmla="*/ 116241 w 1106841"/>
              <a:gd name="connsiteY1" fmla="*/ 2333625 h 2476500"/>
              <a:gd name="connsiteX2" fmla="*/ 440091 w 1106841"/>
              <a:gd name="connsiteY2" fmla="*/ 2085975 h 2476500"/>
              <a:gd name="connsiteX3" fmla="*/ 630591 w 1106841"/>
              <a:gd name="connsiteY3" fmla="*/ 1905000 h 2476500"/>
              <a:gd name="connsiteX4" fmla="*/ 630591 w 1106841"/>
              <a:gd name="connsiteY4" fmla="*/ 1676400 h 2476500"/>
              <a:gd name="connsiteX5" fmla="*/ 611541 w 1106841"/>
              <a:gd name="connsiteY5" fmla="*/ 1524000 h 2476500"/>
              <a:gd name="connsiteX6" fmla="*/ 468666 w 1106841"/>
              <a:gd name="connsiteY6" fmla="*/ 1428750 h 2476500"/>
              <a:gd name="connsiteX7" fmla="*/ 325791 w 1106841"/>
              <a:gd name="connsiteY7" fmla="*/ 1285875 h 2476500"/>
              <a:gd name="connsiteX8" fmla="*/ 221016 w 1106841"/>
              <a:gd name="connsiteY8" fmla="*/ 1152525 h 2476500"/>
              <a:gd name="connsiteX9" fmla="*/ 78141 w 1106841"/>
              <a:gd name="connsiteY9" fmla="*/ 914400 h 2476500"/>
              <a:gd name="connsiteX10" fmla="*/ 1941 w 1106841"/>
              <a:gd name="connsiteY10" fmla="*/ 790575 h 2476500"/>
              <a:gd name="connsiteX11" fmla="*/ 154341 w 1106841"/>
              <a:gd name="connsiteY11" fmla="*/ 628650 h 2476500"/>
              <a:gd name="connsiteX12" fmla="*/ 382941 w 1106841"/>
              <a:gd name="connsiteY12" fmla="*/ 552450 h 2476500"/>
              <a:gd name="connsiteX13" fmla="*/ 478191 w 1106841"/>
              <a:gd name="connsiteY13" fmla="*/ 466725 h 2476500"/>
              <a:gd name="connsiteX14" fmla="*/ 487716 w 1106841"/>
              <a:gd name="connsiteY14" fmla="*/ 323850 h 2476500"/>
              <a:gd name="connsiteX15" fmla="*/ 573441 w 1106841"/>
              <a:gd name="connsiteY15" fmla="*/ 323850 h 2476500"/>
              <a:gd name="connsiteX16" fmla="*/ 640116 w 1106841"/>
              <a:gd name="connsiteY16" fmla="*/ 257175 h 2476500"/>
              <a:gd name="connsiteX17" fmla="*/ 687741 w 1106841"/>
              <a:gd name="connsiteY17" fmla="*/ 200025 h 2476500"/>
              <a:gd name="connsiteX18" fmla="*/ 878241 w 1106841"/>
              <a:gd name="connsiteY18" fmla="*/ 238125 h 2476500"/>
              <a:gd name="connsiteX19" fmla="*/ 1106841 w 1106841"/>
              <a:gd name="connsiteY19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6841" h="2476500">
                <a:moveTo>
                  <a:pt x="68616" y="2476500"/>
                </a:moveTo>
                <a:cubicBezTo>
                  <a:pt x="61472" y="2437606"/>
                  <a:pt x="54329" y="2398712"/>
                  <a:pt x="116241" y="2333625"/>
                </a:cubicBezTo>
                <a:cubicBezTo>
                  <a:pt x="178153" y="2268538"/>
                  <a:pt x="354366" y="2157412"/>
                  <a:pt x="440091" y="2085975"/>
                </a:cubicBezTo>
                <a:cubicBezTo>
                  <a:pt x="525816" y="2014538"/>
                  <a:pt x="598841" y="1973262"/>
                  <a:pt x="630591" y="1905000"/>
                </a:cubicBezTo>
                <a:cubicBezTo>
                  <a:pt x="662341" y="1836737"/>
                  <a:pt x="633766" y="1739900"/>
                  <a:pt x="630591" y="1676400"/>
                </a:cubicBezTo>
                <a:cubicBezTo>
                  <a:pt x="627416" y="1612900"/>
                  <a:pt x="638528" y="1565275"/>
                  <a:pt x="611541" y="1524000"/>
                </a:cubicBezTo>
                <a:cubicBezTo>
                  <a:pt x="584554" y="1482725"/>
                  <a:pt x="516291" y="1468437"/>
                  <a:pt x="468666" y="1428750"/>
                </a:cubicBezTo>
                <a:cubicBezTo>
                  <a:pt x="421041" y="1389063"/>
                  <a:pt x="367066" y="1331912"/>
                  <a:pt x="325791" y="1285875"/>
                </a:cubicBezTo>
                <a:cubicBezTo>
                  <a:pt x="284516" y="1239838"/>
                  <a:pt x="262291" y="1214437"/>
                  <a:pt x="221016" y="1152525"/>
                </a:cubicBezTo>
                <a:cubicBezTo>
                  <a:pt x="179741" y="1090613"/>
                  <a:pt x="114653" y="974725"/>
                  <a:pt x="78141" y="914400"/>
                </a:cubicBezTo>
                <a:cubicBezTo>
                  <a:pt x="41629" y="854075"/>
                  <a:pt x="-10759" y="838200"/>
                  <a:pt x="1941" y="790575"/>
                </a:cubicBezTo>
                <a:cubicBezTo>
                  <a:pt x="14641" y="742950"/>
                  <a:pt x="90841" y="668337"/>
                  <a:pt x="154341" y="628650"/>
                </a:cubicBezTo>
                <a:cubicBezTo>
                  <a:pt x="217841" y="588963"/>
                  <a:pt x="328966" y="579437"/>
                  <a:pt x="382941" y="552450"/>
                </a:cubicBezTo>
                <a:cubicBezTo>
                  <a:pt x="436916" y="525463"/>
                  <a:pt x="460729" y="504825"/>
                  <a:pt x="478191" y="466725"/>
                </a:cubicBezTo>
                <a:cubicBezTo>
                  <a:pt x="495653" y="428625"/>
                  <a:pt x="471841" y="347662"/>
                  <a:pt x="487716" y="323850"/>
                </a:cubicBezTo>
                <a:cubicBezTo>
                  <a:pt x="503591" y="300037"/>
                  <a:pt x="548041" y="334962"/>
                  <a:pt x="573441" y="323850"/>
                </a:cubicBezTo>
                <a:cubicBezTo>
                  <a:pt x="598841" y="312738"/>
                  <a:pt x="621066" y="277812"/>
                  <a:pt x="640116" y="257175"/>
                </a:cubicBezTo>
                <a:cubicBezTo>
                  <a:pt x="659166" y="236538"/>
                  <a:pt x="648054" y="203200"/>
                  <a:pt x="687741" y="200025"/>
                </a:cubicBezTo>
                <a:cubicBezTo>
                  <a:pt x="727428" y="196850"/>
                  <a:pt x="808391" y="271462"/>
                  <a:pt x="878241" y="238125"/>
                </a:cubicBezTo>
                <a:cubicBezTo>
                  <a:pt x="948091" y="204788"/>
                  <a:pt x="1027466" y="102394"/>
                  <a:pt x="1106841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724424" y="1761042"/>
            <a:ext cx="933450" cy="365989"/>
          </a:xfrm>
          <a:custGeom>
            <a:avLst/>
            <a:gdLst>
              <a:gd name="connsiteX0" fmla="*/ 933450 w 933450"/>
              <a:gd name="connsiteY0" fmla="*/ 365989 h 365989"/>
              <a:gd name="connsiteX1" fmla="*/ 752475 w 933450"/>
              <a:gd name="connsiteY1" fmla="*/ 280264 h 365989"/>
              <a:gd name="connsiteX2" fmla="*/ 581025 w 933450"/>
              <a:gd name="connsiteY2" fmla="*/ 280264 h 365989"/>
              <a:gd name="connsiteX3" fmla="*/ 571500 w 933450"/>
              <a:gd name="connsiteY3" fmla="*/ 99289 h 365989"/>
              <a:gd name="connsiteX4" fmla="*/ 428625 w 933450"/>
              <a:gd name="connsiteY4" fmla="*/ 32614 h 365989"/>
              <a:gd name="connsiteX5" fmla="*/ 304800 w 933450"/>
              <a:gd name="connsiteY5" fmla="*/ 4039 h 365989"/>
              <a:gd name="connsiteX6" fmla="*/ 0 w 933450"/>
              <a:gd name="connsiteY6" fmla="*/ 118339 h 36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3450" h="365989">
                <a:moveTo>
                  <a:pt x="933450" y="365989"/>
                </a:moveTo>
                <a:cubicBezTo>
                  <a:pt x="872331" y="330270"/>
                  <a:pt x="811212" y="294551"/>
                  <a:pt x="752475" y="280264"/>
                </a:cubicBezTo>
                <a:cubicBezTo>
                  <a:pt x="693737" y="265976"/>
                  <a:pt x="611187" y="310426"/>
                  <a:pt x="581025" y="280264"/>
                </a:cubicBezTo>
                <a:cubicBezTo>
                  <a:pt x="550863" y="250102"/>
                  <a:pt x="596900" y="140564"/>
                  <a:pt x="571500" y="99289"/>
                </a:cubicBezTo>
                <a:cubicBezTo>
                  <a:pt x="546100" y="58014"/>
                  <a:pt x="473075" y="48489"/>
                  <a:pt x="428625" y="32614"/>
                </a:cubicBezTo>
                <a:cubicBezTo>
                  <a:pt x="384175" y="16739"/>
                  <a:pt x="376237" y="-10249"/>
                  <a:pt x="304800" y="4039"/>
                </a:cubicBezTo>
                <a:cubicBezTo>
                  <a:pt x="233362" y="18326"/>
                  <a:pt x="116681" y="68332"/>
                  <a:pt x="0" y="118339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1667399" y="1055738"/>
            <a:ext cx="266700" cy="1042718"/>
          </a:xfrm>
          <a:custGeom>
            <a:avLst/>
            <a:gdLst>
              <a:gd name="connsiteX0" fmla="*/ 266700 w 266700"/>
              <a:gd name="connsiteY0" fmla="*/ 14018 h 1042718"/>
              <a:gd name="connsiteX1" fmla="*/ 104775 w 266700"/>
              <a:gd name="connsiteY1" fmla="*/ 23543 h 1042718"/>
              <a:gd name="connsiteX2" fmla="*/ 76200 w 266700"/>
              <a:gd name="connsiteY2" fmla="*/ 233093 h 1042718"/>
              <a:gd name="connsiteX3" fmla="*/ 19050 w 266700"/>
              <a:gd name="connsiteY3" fmla="*/ 366443 h 1042718"/>
              <a:gd name="connsiteX4" fmla="*/ 66675 w 266700"/>
              <a:gd name="connsiteY4" fmla="*/ 566468 h 1042718"/>
              <a:gd name="connsiteX5" fmla="*/ 76200 w 266700"/>
              <a:gd name="connsiteY5" fmla="*/ 747443 h 1042718"/>
              <a:gd name="connsiteX6" fmla="*/ 0 w 266700"/>
              <a:gd name="connsiteY6" fmla="*/ 1042718 h 104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700" h="1042718">
                <a:moveTo>
                  <a:pt x="266700" y="14018"/>
                </a:moveTo>
                <a:cubicBezTo>
                  <a:pt x="201612" y="524"/>
                  <a:pt x="136525" y="-12969"/>
                  <a:pt x="104775" y="23543"/>
                </a:cubicBezTo>
                <a:cubicBezTo>
                  <a:pt x="73025" y="60055"/>
                  <a:pt x="90487" y="175943"/>
                  <a:pt x="76200" y="233093"/>
                </a:cubicBezTo>
                <a:cubicBezTo>
                  <a:pt x="61912" y="290243"/>
                  <a:pt x="20637" y="310881"/>
                  <a:pt x="19050" y="366443"/>
                </a:cubicBezTo>
                <a:cubicBezTo>
                  <a:pt x="17463" y="422005"/>
                  <a:pt x="57150" y="502968"/>
                  <a:pt x="66675" y="566468"/>
                </a:cubicBezTo>
                <a:cubicBezTo>
                  <a:pt x="76200" y="629968"/>
                  <a:pt x="87312" y="668068"/>
                  <a:pt x="76200" y="747443"/>
                </a:cubicBezTo>
                <a:cubicBezTo>
                  <a:pt x="65088" y="826818"/>
                  <a:pt x="32544" y="934768"/>
                  <a:pt x="0" y="1042718"/>
                </a:cubicBez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1295924" y="1650781"/>
            <a:ext cx="438150" cy="200025"/>
          </a:xfrm>
          <a:custGeom>
            <a:avLst/>
            <a:gdLst>
              <a:gd name="connsiteX0" fmla="*/ 0 w 438150"/>
              <a:gd name="connsiteY0" fmla="*/ 200025 h 200025"/>
              <a:gd name="connsiteX1" fmla="*/ 152400 w 438150"/>
              <a:gd name="connsiteY1" fmla="*/ 95250 h 200025"/>
              <a:gd name="connsiteX2" fmla="*/ 304800 w 438150"/>
              <a:gd name="connsiteY2" fmla="*/ 133350 h 200025"/>
              <a:gd name="connsiteX3" fmla="*/ 409575 w 438150"/>
              <a:gd name="connsiteY3" fmla="*/ 104775 h 200025"/>
              <a:gd name="connsiteX4" fmla="*/ 438150 w 438150"/>
              <a:gd name="connsiteY4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200025">
                <a:moveTo>
                  <a:pt x="0" y="200025"/>
                </a:moveTo>
                <a:cubicBezTo>
                  <a:pt x="50800" y="153193"/>
                  <a:pt x="101600" y="106362"/>
                  <a:pt x="152400" y="95250"/>
                </a:cubicBezTo>
                <a:cubicBezTo>
                  <a:pt x="203200" y="84137"/>
                  <a:pt x="261938" y="131763"/>
                  <a:pt x="304800" y="133350"/>
                </a:cubicBezTo>
                <a:cubicBezTo>
                  <a:pt x="347662" y="134937"/>
                  <a:pt x="387350" y="127000"/>
                  <a:pt x="409575" y="104775"/>
                </a:cubicBezTo>
                <a:cubicBezTo>
                  <a:pt x="431800" y="82550"/>
                  <a:pt x="434975" y="41275"/>
                  <a:pt x="438150" y="0"/>
                </a:cubicBez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 14"/>
          <p:cNvSpPr/>
          <p:nvPr/>
        </p:nvSpPr>
        <p:spPr>
          <a:xfrm>
            <a:off x="2248424" y="374431"/>
            <a:ext cx="1609725" cy="1239859"/>
          </a:xfrm>
          <a:custGeom>
            <a:avLst/>
            <a:gdLst>
              <a:gd name="connsiteX0" fmla="*/ 0 w 1609725"/>
              <a:gd name="connsiteY0" fmla="*/ 1181100 h 1239859"/>
              <a:gd name="connsiteX1" fmla="*/ 342900 w 1609725"/>
              <a:gd name="connsiteY1" fmla="*/ 1238250 h 1239859"/>
              <a:gd name="connsiteX2" fmla="*/ 666750 w 1609725"/>
              <a:gd name="connsiteY2" fmla="*/ 1209675 h 1239859"/>
              <a:gd name="connsiteX3" fmla="*/ 885825 w 1609725"/>
              <a:gd name="connsiteY3" fmla="*/ 1066800 h 1239859"/>
              <a:gd name="connsiteX4" fmla="*/ 1209675 w 1609725"/>
              <a:gd name="connsiteY4" fmla="*/ 1019175 h 1239859"/>
              <a:gd name="connsiteX5" fmla="*/ 1209675 w 1609725"/>
              <a:gd name="connsiteY5" fmla="*/ 657225 h 1239859"/>
              <a:gd name="connsiteX6" fmla="*/ 1257300 w 1609725"/>
              <a:gd name="connsiteY6" fmla="*/ 314325 h 1239859"/>
              <a:gd name="connsiteX7" fmla="*/ 1438275 w 1609725"/>
              <a:gd name="connsiteY7" fmla="*/ 85725 h 1239859"/>
              <a:gd name="connsiteX8" fmla="*/ 1609725 w 1609725"/>
              <a:gd name="connsiteY8" fmla="*/ 0 h 123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9725" h="1239859">
                <a:moveTo>
                  <a:pt x="0" y="1181100"/>
                </a:moveTo>
                <a:cubicBezTo>
                  <a:pt x="115887" y="1207293"/>
                  <a:pt x="231775" y="1233487"/>
                  <a:pt x="342900" y="1238250"/>
                </a:cubicBezTo>
                <a:cubicBezTo>
                  <a:pt x="454025" y="1243013"/>
                  <a:pt x="576263" y="1238250"/>
                  <a:pt x="666750" y="1209675"/>
                </a:cubicBezTo>
                <a:cubicBezTo>
                  <a:pt x="757237" y="1181100"/>
                  <a:pt x="795338" y="1098550"/>
                  <a:pt x="885825" y="1066800"/>
                </a:cubicBezTo>
                <a:cubicBezTo>
                  <a:pt x="976312" y="1035050"/>
                  <a:pt x="1155700" y="1087437"/>
                  <a:pt x="1209675" y="1019175"/>
                </a:cubicBezTo>
                <a:cubicBezTo>
                  <a:pt x="1263650" y="950913"/>
                  <a:pt x="1201738" y="774700"/>
                  <a:pt x="1209675" y="657225"/>
                </a:cubicBezTo>
                <a:cubicBezTo>
                  <a:pt x="1217612" y="539750"/>
                  <a:pt x="1219200" y="409575"/>
                  <a:pt x="1257300" y="314325"/>
                </a:cubicBezTo>
                <a:cubicBezTo>
                  <a:pt x="1295400" y="219075"/>
                  <a:pt x="1379538" y="138112"/>
                  <a:pt x="1438275" y="85725"/>
                </a:cubicBezTo>
                <a:cubicBezTo>
                  <a:pt x="1497012" y="33338"/>
                  <a:pt x="1553368" y="16669"/>
                  <a:pt x="1609725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ekstSylinder 22"/>
          <p:cNvSpPr txBox="1"/>
          <p:nvPr/>
        </p:nvSpPr>
        <p:spPr>
          <a:xfrm>
            <a:off x="7565455" y="333267"/>
            <a:ext cx="431238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 smtClean="0"/>
              <a:t>Sannsynleg</a:t>
            </a:r>
            <a:r>
              <a:rPr lang="nb-NO" dirty="0" smtClean="0"/>
              <a:t> framtidig </a:t>
            </a:r>
            <a:r>
              <a:rPr lang="nb-NO" dirty="0" err="1" smtClean="0"/>
              <a:t>hovudvegstruktur</a:t>
            </a:r>
            <a:r>
              <a:rPr lang="nb-NO" dirty="0" smtClean="0"/>
              <a:t> med ny E39, E16 og ringvegsystem i Bergen mm.</a:t>
            </a:r>
            <a:endParaRPr lang="nb-NO" dirty="0"/>
          </a:p>
        </p:txBody>
      </p:sp>
      <p:sp>
        <p:nvSpPr>
          <p:cNvPr id="26" name="Frihåndsform 25"/>
          <p:cNvSpPr/>
          <p:nvPr/>
        </p:nvSpPr>
        <p:spPr>
          <a:xfrm>
            <a:off x="4780922" y="2359171"/>
            <a:ext cx="363161" cy="472710"/>
          </a:xfrm>
          <a:custGeom>
            <a:avLst/>
            <a:gdLst>
              <a:gd name="connsiteX0" fmla="*/ 0 w 419160"/>
              <a:gd name="connsiteY0" fmla="*/ 3600 h 527475"/>
              <a:gd name="connsiteX1" fmla="*/ 47625 w 419160"/>
              <a:gd name="connsiteY1" fmla="*/ 22650 h 527475"/>
              <a:gd name="connsiteX2" fmla="*/ 247650 w 419160"/>
              <a:gd name="connsiteY2" fmla="*/ 175050 h 527475"/>
              <a:gd name="connsiteX3" fmla="*/ 419100 w 419160"/>
              <a:gd name="connsiteY3" fmla="*/ 336975 h 527475"/>
              <a:gd name="connsiteX4" fmla="*/ 266700 w 419160"/>
              <a:gd name="connsiteY4" fmla="*/ 451275 h 527475"/>
              <a:gd name="connsiteX5" fmla="*/ 219075 w 419160"/>
              <a:gd name="connsiteY5" fmla="*/ 527475 h 527475"/>
              <a:gd name="connsiteX6" fmla="*/ 219075 w 419160"/>
              <a:gd name="connsiteY6" fmla="*/ 527475 h 52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60" h="527475">
                <a:moveTo>
                  <a:pt x="0" y="3600"/>
                </a:moveTo>
                <a:cubicBezTo>
                  <a:pt x="3175" y="-1163"/>
                  <a:pt x="6350" y="-5925"/>
                  <a:pt x="47625" y="22650"/>
                </a:cubicBezTo>
                <a:cubicBezTo>
                  <a:pt x="88900" y="51225"/>
                  <a:pt x="185738" y="122663"/>
                  <a:pt x="247650" y="175050"/>
                </a:cubicBezTo>
                <a:cubicBezTo>
                  <a:pt x="309562" y="227437"/>
                  <a:pt x="415925" y="290938"/>
                  <a:pt x="419100" y="336975"/>
                </a:cubicBezTo>
                <a:cubicBezTo>
                  <a:pt x="422275" y="383012"/>
                  <a:pt x="300037" y="419525"/>
                  <a:pt x="266700" y="451275"/>
                </a:cubicBezTo>
                <a:cubicBezTo>
                  <a:pt x="233363" y="483025"/>
                  <a:pt x="219075" y="527475"/>
                  <a:pt x="219075" y="527475"/>
                </a:cubicBezTo>
                <a:lnTo>
                  <a:pt x="219075" y="527475"/>
                </a:ln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Frihåndsform 26"/>
          <p:cNvSpPr/>
          <p:nvPr/>
        </p:nvSpPr>
        <p:spPr>
          <a:xfrm>
            <a:off x="4963049" y="2889031"/>
            <a:ext cx="266700" cy="247650"/>
          </a:xfrm>
          <a:custGeom>
            <a:avLst/>
            <a:gdLst>
              <a:gd name="connsiteX0" fmla="*/ 0 w 266700"/>
              <a:gd name="connsiteY0" fmla="*/ 0 h 247650"/>
              <a:gd name="connsiteX1" fmla="*/ 266700 w 266700"/>
              <a:gd name="connsiteY1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700" h="247650">
                <a:moveTo>
                  <a:pt x="0" y="0"/>
                </a:moveTo>
                <a:lnTo>
                  <a:pt x="266700" y="247650"/>
                </a:lnTo>
              </a:path>
            </a:pathLst>
          </a:custGeom>
          <a:noFill/>
          <a:ln w="317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Frihåndsform 27"/>
          <p:cNvSpPr/>
          <p:nvPr/>
        </p:nvSpPr>
        <p:spPr>
          <a:xfrm>
            <a:off x="5040543" y="3167250"/>
            <a:ext cx="1193061" cy="3010857"/>
          </a:xfrm>
          <a:custGeom>
            <a:avLst/>
            <a:gdLst>
              <a:gd name="connsiteX0" fmla="*/ 227749 w 1184679"/>
              <a:gd name="connsiteY0" fmla="*/ 0 h 2923953"/>
              <a:gd name="connsiteX1" fmla="*/ 153321 w 1184679"/>
              <a:gd name="connsiteY1" fmla="*/ 170121 h 2923953"/>
              <a:gd name="connsiteX2" fmla="*/ 68261 w 1184679"/>
              <a:gd name="connsiteY2" fmla="*/ 233916 h 2923953"/>
              <a:gd name="connsiteX3" fmla="*/ 4465 w 1184679"/>
              <a:gd name="connsiteY3" fmla="*/ 382772 h 2923953"/>
              <a:gd name="connsiteX4" fmla="*/ 195851 w 1184679"/>
              <a:gd name="connsiteY4" fmla="*/ 723014 h 2923953"/>
              <a:gd name="connsiteX5" fmla="*/ 280912 w 1184679"/>
              <a:gd name="connsiteY5" fmla="*/ 871869 h 2923953"/>
              <a:gd name="connsiteX6" fmla="*/ 238382 w 1184679"/>
              <a:gd name="connsiteY6" fmla="*/ 1020725 h 2923953"/>
              <a:gd name="connsiteX7" fmla="*/ 238382 w 1184679"/>
              <a:gd name="connsiteY7" fmla="*/ 1105786 h 2923953"/>
              <a:gd name="connsiteX8" fmla="*/ 344707 w 1184679"/>
              <a:gd name="connsiteY8" fmla="*/ 1148316 h 2923953"/>
              <a:gd name="connsiteX9" fmla="*/ 504196 w 1184679"/>
              <a:gd name="connsiteY9" fmla="*/ 1148316 h 2923953"/>
              <a:gd name="connsiteX10" fmla="*/ 727479 w 1184679"/>
              <a:gd name="connsiteY10" fmla="*/ 1275907 h 2923953"/>
              <a:gd name="connsiteX11" fmla="*/ 1088986 w 1184679"/>
              <a:gd name="connsiteY11" fmla="*/ 1584251 h 2923953"/>
              <a:gd name="connsiteX12" fmla="*/ 1099619 w 1184679"/>
              <a:gd name="connsiteY12" fmla="*/ 1648046 h 2923953"/>
              <a:gd name="connsiteX13" fmla="*/ 1110251 w 1184679"/>
              <a:gd name="connsiteY13" fmla="*/ 1765004 h 2923953"/>
              <a:gd name="connsiteX14" fmla="*/ 1120884 w 1184679"/>
              <a:gd name="connsiteY14" fmla="*/ 2062716 h 2923953"/>
              <a:gd name="connsiteX15" fmla="*/ 1142149 w 1184679"/>
              <a:gd name="connsiteY15" fmla="*/ 2243469 h 2923953"/>
              <a:gd name="connsiteX16" fmla="*/ 1142149 w 1184679"/>
              <a:gd name="connsiteY16" fmla="*/ 2488018 h 2923953"/>
              <a:gd name="connsiteX17" fmla="*/ 1184679 w 1184679"/>
              <a:gd name="connsiteY17" fmla="*/ 2923953 h 292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679" h="2923953">
                <a:moveTo>
                  <a:pt x="227749" y="0"/>
                </a:moveTo>
                <a:cubicBezTo>
                  <a:pt x="203825" y="65567"/>
                  <a:pt x="179902" y="131135"/>
                  <a:pt x="153321" y="170121"/>
                </a:cubicBezTo>
                <a:cubicBezTo>
                  <a:pt x="126740" y="209107"/>
                  <a:pt x="93070" y="198474"/>
                  <a:pt x="68261" y="233916"/>
                </a:cubicBezTo>
                <a:cubicBezTo>
                  <a:pt x="43452" y="269358"/>
                  <a:pt x="-16800" y="301256"/>
                  <a:pt x="4465" y="382772"/>
                </a:cubicBezTo>
                <a:cubicBezTo>
                  <a:pt x="25730" y="464288"/>
                  <a:pt x="149776" y="641498"/>
                  <a:pt x="195851" y="723014"/>
                </a:cubicBezTo>
                <a:cubicBezTo>
                  <a:pt x="241926" y="804530"/>
                  <a:pt x="273824" y="822251"/>
                  <a:pt x="280912" y="871869"/>
                </a:cubicBezTo>
                <a:cubicBezTo>
                  <a:pt x="288001" y="921488"/>
                  <a:pt x="245470" y="981739"/>
                  <a:pt x="238382" y="1020725"/>
                </a:cubicBezTo>
                <a:cubicBezTo>
                  <a:pt x="231294" y="1059711"/>
                  <a:pt x="220661" y="1084521"/>
                  <a:pt x="238382" y="1105786"/>
                </a:cubicBezTo>
                <a:cubicBezTo>
                  <a:pt x="256103" y="1127051"/>
                  <a:pt x="300405" y="1141228"/>
                  <a:pt x="344707" y="1148316"/>
                </a:cubicBezTo>
                <a:cubicBezTo>
                  <a:pt x="389009" y="1155404"/>
                  <a:pt x="440401" y="1127051"/>
                  <a:pt x="504196" y="1148316"/>
                </a:cubicBezTo>
                <a:cubicBezTo>
                  <a:pt x="567991" y="1169581"/>
                  <a:pt x="630014" y="1203251"/>
                  <a:pt x="727479" y="1275907"/>
                </a:cubicBezTo>
                <a:cubicBezTo>
                  <a:pt x="824944" y="1348563"/>
                  <a:pt x="1026963" y="1522228"/>
                  <a:pt x="1088986" y="1584251"/>
                </a:cubicBezTo>
                <a:cubicBezTo>
                  <a:pt x="1151009" y="1646274"/>
                  <a:pt x="1096075" y="1617921"/>
                  <a:pt x="1099619" y="1648046"/>
                </a:cubicBezTo>
                <a:cubicBezTo>
                  <a:pt x="1103163" y="1678172"/>
                  <a:pt x="1106707" y="1695892"/>
                  <a:pt x="1110251" y="1765004"/>
                </a:cubicBezTo>
                <a:cubicBezTo>
                  <a:pt x="1113795" y="1834116"/>
                  <a:pt x="1115568" y="1982972"/>
                  <a:pt x="1120884" y="2062716"/>
                </a:cubicBezTo>
                <a:cubicBezTo>
                  <a:pt x="1126200" y="2142460"/>
                  <a:pt x="1138605" y="2172585"/>
                  <a:pt x="1142149" y="2243469"/>
                </a:cubicBezTo>
                <a:cubicBezTo>
                  <a:pt x="1145693" y="2314353"/>
                  <a:pt x="1135061" y="2374604"/>
                  <a:pt x="1142149" y="2488018"/>
                </a:cubicBezTo>
                <a:cubicBezTo>
                  <a:pt x="1149237" y="2601432"/>
                  <a:pt x="1166958" y="2762692"/>
                  <a:pt x="1184679" y="2923953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Frihåndsform 28"/>
          <p:cNvSpPr/>
          <p:nvPr/>
        </p:nvSpPr>
        <p:spPr>
          <a:xfrm>
            <a:off x="3737862" y="4630099"/>
            <a:ext cx="396511" cy="230608"/>
          </a:xfrm>
          <a:custGeom>
            <a:avLst/>
            <a:gdLst>
              <a:gd name="connsiteX0" fmla="*/ 0 w 457200"/>
              <a:gd name="connsiteY0" fmla="*/ 0 h 180975"/>
              <a:gd name="connsiteX1" fmla="*/ 457200 w 45720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180975">
                <a:moveTo>
                  <a:pt x="0" y="0"/>
                </a:moveTo>
                <a:lnTo>
                  <a:pt x="457200" y="180975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4134374" y="4405500"/>
            <a:ext cx="1524000" cy="445681"/>
          </a:xfrm>
          <a:custGeom>
            <a:avLst/>
            <a:gdLst>
              <a:gd name="connsiteX0" fmla="*/ 0 w 1390650"/>
              <a:gd name="connsiteY0" fmla="*/ 438150 h 438150"/>
              <a:gd name="connsiteX1" fmla="*/ 152400 w 1390650"/>
              <a:gd name="connsiteY1" fmla="*/ 285750 h 438150"/>
              <a:gd name="connsiteX2" fmla="*/ 781050 w 1390650"/>
              <a:gd name="connsiteY2" fmla="*/ 123825 h 438150"/>
              <a:gd name="connsiteX3" fmla="*/ 1390650 w 1390650"/>
              <a:gd name="connsiteY3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650" h="438150">
                <a:moveTo>
                  <a:pt x="0" y="438150"/>
                </a:moveTo>
                <a:cubicBezTo>
                  <a:pt x="11112" y="388143"/>
                  <a:pt x="22225" y="338137"/>
                  <a:pt x="152400" y="285750"/>
                </a:cubicBezTo>
                <a:cubicBezTo>
                  <a:pt x="282575" y="233362"/>
                  <a:pt x="574675" y="171450"/>
                  <a:pt x="781050" y="123825"/>
                </a:cubicBezTo>
                <a:cubicBezTo>
                  <a:pt x="987425" y="76200"/>
                  <a:pt x="1189037" y="38100"/>
                  <a:pt x="1390650" y="0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2701635" y="3138679"/>
            <a:ext cx="1020024" cy="1492466"/>
          </a:xfrm>
          <a:custGeom>
            <a:avLst/>
            <a:gdLst>
              <a:gd name="connsiteX0" fmla="*/ 0 w 1020024"/>
              <a:gd name="connsiteY0" fmla="*/ 254216 h 1492466"/>
              <a:gd name="connsiteX1" fmla="*/ 257175 w 1020024"/>
              <a:gd name="connsiteY1" fmla="*/ 92291 h 1492466"/>
              <a:gd name="connsiteX2" fmla="*/ 695325 w 1020024"/>
              <a:gd name="connsiteY2" fmla="*/ 16091 h 1492466"/>
              <a:gd name="connsiteX3" fmla="*/ 971550 w 1020024"/>
              <a:gd name="connsiteY3" fmla="*/ 406616 h 1492466"/>
              <a:gd name="connsiteX4" fmla="*/ 1019175 w 1020024"/>
              <a:gd name="connsiteY4" fmla="*/ 692366 h 1492466"/>
              <a:gd name="connsiteX5" fmla="*/ 962025 w 1020024"/>
              <a:gd name="connsiteY5" fmla="*/ 1140041 h 1492466"/>
              <a:gd name="connsiteX6" fmla="*/ 1019175 w 1020024"/>
              <a:gd name="connsiteY6" fmla="*/ 1492466 h 149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0024" h="1492466">
                <a:moveTo>
                  <a:pt x="0" y="254216"/>
                </a:moveTo>
                <a:cubicBezTo>
                  <a:pt x="70644" y="193097"/>
                  <a:pt x="141288" y="131978"/>
                  <a:pt x="257175" y="92291"/>
                </a:cubicBezTo>
                <a:cubicBezTo>
                  <a:pt x="373063" y="52603"/>
                  <a:pt x="576263" y="-36296"/>
                  <a:pt x="695325" y="16091"/>
                </a:cubicBezTo>
                <a:cubicBezTo>
                  <a:pt x="814387" y="68478"/>
                  <a:pt x="917575" y="293904"/>
                  <a:pt x="971550" y="406616"/>
                </a:cubicBezTo>
                <a:cubicBezTo>
                  <a:pt x="1025525" y="519328"/>
                  <a:pt x="1020763" y="570129"/>
                  <a:pt x="1019175" y="692366"/>
                </a:cubicBezTo>
                <a:cubicBezTo>
                  <a:pt x="1017588" y="814604"/>
                  <a:pt x="962025" y="1006691"/>
                  <a:pt x="962025" y="1140041"/>
                </a:cubicBezTo>
                <a:cubicBezTo>
                  <a:pt x="962025" y="1273391"/>
                  <a:pt x="990600" y="1382928"/>
                  <a:pt x="1019175" y="1492466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Frihåndsform 31"/>
          <p:cNvSpPr/>
          <p:nvPr/>
        </p:nvSpPr>
        <p:spPr>
          <a:xfrm>
            <a:off x="2918342" y="1968004"/>
            <a:ext cx="683926" cy="1220511"/>
          </a:xfrm>
          <a:custGeom>
            <a:avLst/>
            <a:gdLst>
              <a:gd name="connsiteX0" fmla="*/ 616843 w 616843"/>
              <a:gd name="connsiteY0" fmla="*/ 0 h 1158949"/>
              <a:gd name="connsiteX1" fmla="*/ 489252 w 616843"/>
              <a:gd name="connsiteY1" fmla="*/ 138223 h 1158949"/>
              <a:gd name="connsiteX2" fmla="*/ 191541 w 616843"/>
              <a:gd name="connsiteY2" fmla="*/ 244549 h 1158949"/>
              <a:gd name="connsiteX3" fmla="*/ 95848 w 616843"/>
              <a:gd name="connsiteY3" fmla="*/ 552893 h 1158949"/>
              <a:gd name="connsiteX4" fmla="*/ 10787 w 616843"/>
              <a:gd name="connsiteY4" fmla="*/ 765544 h 1158949"/>
              <a:gd name="connsiteX5" fmla="*/ 42685 w 616843"/>
              <a:gd name="connsiteY5" fmla="*/ 999460 h 1158949"/>
              <a:gd name="connsiteX6" fmla="*/ 382927 w 616843"/>
              <a:gd name="connsiteY6" fmla="*/ 1127051 h 1158949"/>
              <a:gd name="connsiteX7" fmla="*/ 478620 w 616843"/>
              <a:gd name="connsiteY7" fmla="*/ 1158949 h 115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6843" h="1158949">
                <a:moveTo>
                  <a:pt x="616843" y="0"/>
                </a:moveTo>
                <a:cubicBezTo>
                  <a:pt x="588489" y="48732"/>
                  <a:pt x="560136" y="97465"/>
                  <a:pt x="489252" y="138223"/>
                </a:cubicBezTo>
                <a:cubicBezTo>
                  <a:pt x="418368" y="178981"/>
                  <a:pt x="257108" y="175437"/>
                  <a:pt x="191541" y="244549"/>
                </a:cubicBezTo>
                <a:cubicBezTo>
                  <a:pt x="125974" y="313661"/>
                  <a:pt x="125974" y="466061"/>
                  <a:pt x="95848" y="552893"/>
                </a:cubicBezTo>
                <a:cubicBezTo>
                  <a:pt x="65722" y="639725"/>
                  <a:pt x="19647" y="691116"/>
                  <a:pt x="10787" y="765544"/>
                </a:cubicBezTo>
                <a:cubicBezTo>
                  <a:pt x="1926" y="839972"/>
                  <a:pt x="-19338" y="939209"/>
                  <a:pt x="42685" y="999460"/>
                </a:cubicBezTo>
                <a:cubicBezTo>
                  <a:pt x="104708" y="1059711"/>
                  <a:pt x="310271" y="1100470"/>
                  <a:pt x="382927" y="1127051"/>
                </a:cubicBezTo>
                <a:cubicBezTo>
                  <a:pt x="455583" y="1153632"/>
                  <a:pt x="467101" y="1156290"/>
                  <a:pt x="478620" y="1158949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2319671" y="3300511"/>
            <a:ext cx="365760" cy="146304"/>
          </a:xfrm>
          <a:custGeom>
            <a:avLst/>
            <a:gdLst>
              <a:gd name="connsiteX0" fmla="*/ 365760 w 365760"/>
              <a:gd name="connsiteY0" fmla="*/ 146304 h 146304"/>
              <a:gd name="connsiteX1" fmla="*/ 207264 w 365760"/>
              <a:gd name="connsiteY1" fmla="*/ 36576 h 146304"/>
              <a:gd name="connsiteX2" fmla="*/ 0 w 365760"/>
              <a:gd name="connsiteY2" fmla="*/ 0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" h="146304">
                <a:moveTo>
                  <a:pt x="365760" y="146304"/>
                </a:moveTo>
                <a:cubicBezTo>
                  <a:pt x="316992" y="103632"/>
                  <a:pt x="268224" y="60960"/>
                  <a:pt x="207264" y="36576"/>
                </a:cubicBezTo>
                <a:cubicBezTo>
                  <a:pt x="146304" y="12192"/>
                  <a:pt x="73152" y="6096"/>
                  <a:pt x="0" y="0"/>
                </a:cubicBezTo>
              </a:path>
            </a:pathLst>
          </a:custGeom>
          <a:noFill/>
          <a:ln w="317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Frihåndsform 34"/>
          <p:cNvSpPr/>
          <p:nvPr/>
        </p:nvSpPr>
        <p:spPr>
          <a:xfrm>
            <a:off x="6188598" y="1898430"/>
            <a:ext cx="1631952" cy="3788231"/>
          </a:xfrm>
          <a:custGeom>
            <a:avLst/>
            <a:gdLst>
              <a:gd name="connsiteX0" fmla="*/ 1590675 w 1590675"/>
              <a:gd name="connsiteY0" fmla="*/ 0 h 3733800"/>
              <a:gd name="connsiteX1" fmla="*/ 1266825 w 1590675"/>
              <a:gd name="connsiteY1" fmla="*/ 285750 h 3733800"/>
              <a:gd name="connsiteX2" fmla="*/ 1057275 w 1590675"/>
              <a:gd name="connsiteY2" fmla="*/ 495300 h 3733800"/>
              <a:gd name="connsiteX3" fmla="*/ 1038225 w 1590675"/>
              <a:gd name="connsiteY3" fmla="*/ 647700 h 3733800"/>
              <a:gd name="connsiteX4" fmla="*/ 933450 w 1590675"/>
              <a:gd name="connsiteY4" fmla="*/ 647700 h 3733800"/>
              <a:gd name="connsiteX5" fmla="*/ 762000 w 1590675"/>
              <a:gd name="connsiteY5" fmla="*/ 962025 h 3733800"/>
              <a:gd name="connsiteX6" fmla="*/ 723900 w 1590675"/>
              <a:gd name="connsiteY6" fmla="*/ 1095375 h 3733800"/>
              <a:gd name="connsiteX7" fmla="*/ 571500 w 1590675"/>
              <a:gd name="connsiteY7" fmla="*/ 1476375 h 3733800"/>
              <a:gd name="connsiteX8" fmla="*/ 314325 w 1590675"/>
              <a:gd name="connsiteY8" fmla="*/ 2219325 h 3733800"/>
              <a:gd name="connsiteX9" fmla="*/ 161925 w 1590675"/>
              <a:gd name="connsiteY9" fmla="*/ 2552700 h 3733800"/>
              <a:gd name="connsiteX10" fmla="*/ 104775 w 1590675"/>
              <a:gd name="connsiteY10" fmla="*/ 2838450 h 3733800"/>
              <a:gd name="connsiteX11" fmla="*/ 76200 w 1590675"/>
              <a:gd name="connsiteY11" fmla="*/ 3105150 h 3733800"/>
              <a:gd name="connsiteX12" fmla="*/ 76200 w 1590675"/>
              <a:gd name="connsiteY12" fmla="*/ 3429000 h 3733800"/>
              <a:gd name="connsiteX13" fmla="*/ 38100 w 1590675"/>
              <a:gd name="connsiteY13" fmla="*/ 3609975 h 3733800"/>
              <a:gd name="connsiteX14" fmla="*/ 0 w 1590675"/>
              <a:gd name="connsiteY14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90675" h="3733800">
                <a:moveTo>
                  <a:pt x="1590675" y="0"/>
                </a:moveTo>
                <a:cubicBezTo>
                  <a:pt x="1473200" y="101600"/>
                  <a:pt x="1355725" y="203200"/>
                  <a:pt x="1266825" y="285750"/>
                </a:cubicBezTo>
                <a:cubicBezTo>
                  <a:pt x="1177925" y="368300"/>
                  <a:pt x="1095375" y="434975"/>
                  <a:pt x="1057275" y="495300"/>
                </a:cubicBezTo>
                <a:cubicBezTo>
                  <a:pt x="1019175" y="555625"/>
                  <a:pt x="1058863" y="622300"/>
                  <a:pt x="1038225" y="647700"/>
                </a:cubicBezTo>
                <a:cubicBezTo>
                  <a:pt x="1017587" y="673100"/>
                  <a:pt x="979487" y="595313"/>
                  <a:pt x="933450" y="647700"/>
                </a:cubicBezTo>
                <a:cubicBezTo>
                  <a:pt x="887413" y="700087"/>
                  <a:pt x="796925" y="887413"/>
                  <a:pt x="762000" y="962025"/>
                </a:cubicBezTo>
                <a:cubicBezTo>
                  <a:pt x="727075" y="1036637"/>
                  <a:pt x="755650" y="1009650"/>
                  <a:pt x="723900" y="1095375"/>
                </a:cubicBezTo>
                <a:cubicBezTo>
                  <a:pt x="692150" y="1181100"/>
                  <a:pt x="639762" y="1289050"/>
                  <a:pt x="571500" y="1476375"/>
                </a:cubicBezTo>
                <a:cubicBezTo>
                  <a:pt x="503238" y="1663700"/>
                  <a:pt x="382587" y="2039938"/>
                  <a:pt x="314325" y="2219325"/>
                </a:cubicBezTo>
                <a:cubicBezTo>
                  <a:pt x="246062" y="2398713"/>
                  <a:pt x="196850" y="2449513"/>
                  <a:pt x="161925" y="2552700"/>
                </a:cubicBezTo>
                <a:cubicBezTo>
                  <a:pt x="127000" y="2655887"/>
                  <a:pt x="119062" y="2746375"/>
                  <a:pt x="104775" y="2838450"/>
                </a:cubicBezTo>
                <a:cubicBezTo>
                  <a:pt x="90488" y="2930525"/>
                  <a:pt x="80962" y="3006725"/>
                  <a:pt x="76200" y="3105150"/>
                </a:cubicBezTo>
                <a:cubicBezTo>
                  <a:pt x="71438" y="3203575"/>
                  <a:pt x="82550" y="3344863"/>
                  <a:pt x="76200" y="3429000"/>
                </a:cubicBezTo>
                <a:cubicBezTo>
                  <a:pt x="69850" y="3513137"/>
                  <a:pt x="50800" y="3559175"/>
                  <a:pt x="38100" y="3609975"/>
                </a:cubicBezTo>
                <a:cubicBezTo>
                  <a:pt x="25400" y="3660775"/>
                  <a:pt x="12700" y="3697287"/>
                  <a:pt x="0" y="3733800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4209431" y="6164606"/>
            <a:ext cx="3816096" cy="1110497"/>
          </a:xfrm>
          <a:custGeom>
            <a:avLst/>
            <a:gdLst>
              <a:gd name="connsiteX0" fmla="*/ 0 w 3816096"/>
              <a:gd name="connsiteY0" fmla="*/ 1110497 h 1110497"/>
              <a:gd name="connsiteX1" fmla="*/ 109728 w 3816096"/>
              <a:gd name="connsiteY1" fmla="*/ 976385 h 1110497"/>
              <a:gd name="connsiteX2" fmla="*/ 365760 w 3816096"/>
              <a:gd name="connsiteY2" fmla="*/ 805697 h 1110497"/>
              <a:gd name="connsiteX3" fmla="*/ 719328 w 3816096"/>
              <a:gd name="connsiteY3" fmla="*/ 610625 h 1110497"/>
              <a:gd name="connsiteX4" fmla="*/ 1024128 w 3816096"/>
              <a:gd name="connsiteY4" fmla="*/ 488705 h 1110497"/>
              <a:gd name="connsiteX5" fmla="*/ 1158240 w 3816096"/>
              <a:gd name="connsiteY5" fmla="*/ 330209 h 1110497"/>
              <a:gd name="connsiteX6" fmla="*/ 1450848 w 3816096"/>
              <a:gd name="connsiteY6" fmla="*/ 305825 h 1110497"/>
              <a:gd name="connsiteX7" fmla="*/ 1694688 w 3816096"/>
              <a:gd name="connsiteY7" fmla="*/ 147329 h 1110497"/>
              <a:gd name="connsiteX8" fmla="*/ 2060448 w 3816096"/>
              <a:gd name="connsiteY8" fmla="*/ 13217 h 1110497"/>
              <a:gd name="connsiteX9" fmla="*/ 2328672 w 3816096"/>
              <a:gd name="connsiteY9" fmla="*/ 488705 h 1110497"/>
              <a:gd name="connsiteX10" fmla="*/ 2633472 w 3816096"/>
              <a:gd name="connsiteY10" fmla="*/ 586241 h 1110497"/>
              <a:gd name="connsiteX11" fmla="*/ 3230880 w 3816096"/>
              <a:gd name="connsiteY11" fmla="*/ 549665 h 1110497"/>
              <a:gd name="connsiteX12" fmla="*/ 3816096 w 3816096"/>
              <a:gd name="connsiteY12" fmla="*/ 671585 h 111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16096" h="1110497">
                <a:moveTo>
                  <a:pt x="0" y="1110497"/>
                </a:moveTo>
                <a:cubicBezTo>
                  <a:pt x="24384" y="1068841"/>
                  <a:pt x="48768" y="1027185"/>
                  <a:pt x="109728" y="976385"/>
                </a:cubicBezTo>
                <a:cubicBezTo>
                  <a:pt x="170688" y="925585"/>
                  <a:pt x="264160" y="866657"/>
                  <a:pt x="365760" y="805697"/>
                </a:cubicBezTo>
                <a:cubicBezTo>
                  <a:pt x="467360" y="744737"/>
                  <a:pt x="609600" y="663457"/>
                  <a:pt x="719328" y="610625"/>
                </a:cubicBezTo>
                <a:cubicBezTo>
                  <a:pt x="829056" y="557793"/>
                  <a:pt x="950976" y="535441"/>
                  <a:pt x="1024128" y="488705"/>
                </a:cubicBezTo>
                <a:cubicBezTo>
                  <a:pt x="1097280" y="441969"/>
                  <a:pt x="1087120" y="360689"/>
                  <a:pt x="1158240" y="330209"/>
                </a:cubicBezTo>
                <a:cubicBezTo>
                  <a:pt x="1229360" y="299729"/>
                  <a:pt x="1361440" y="336305"/>
                  <a:pt x="1450848" y="305825"/>
                </a:cubicBezTo>
                <a:cubicBezTo>
                  <a:pt x="1540256" y="275345"/>
                  <a:pt x="1593088" y="196097"/>
                  <a:pt x="1694688" y="147329"/>
                </a:cubicBezTo>
                <a:cubicBezTo>
                  <a:pt x="1796288" y="98561"/>
                  <a:pt x="1954784" y="-43679"/>
                  <a:pt x="2060448" y="13217"/>
                </a:cubicBezTo>
                <a:cubicBezTo>
                  <a:pt x="2166112" y="70113"/>
                  <a:pt x="2233168" y="393201"/>
                  <a:pt x="2328672" y="488705"/>
                </a:cubicBezTo>
                <a:cubicBezTo>
                  <a:pt x="2424176" y="584209"/>
                  <a:pt x="2483104" y="576081"/>
                  <a:pt x="2633472" y="586241"/>
                </a:cubicBezTo>
                <a:cubicBezTo>
                  <a:pt x="2783840" y="596401"/>
                  <a:pt x="3033776" y="535441"/>
                  <a:pt x="3230880" y="549665"/>
                </a:cubicBezTo>
                <a:cubicBezTo>
                  <a:pt x="3427984" y="563889"/>
                  <a:pt x="3596640" y="569985"/>
                  <a:pt x="3816096" y="671585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Frihåndsform 36"/>
          <p:cNvSpPr/>
          <p:nvPr/>
        </p:nvSpPr>
        <p:spPr>
          <a:xfrm>
            <a:off x="6351819" y="-869437"/>
            <a:ext cx="478892" cy="1231676"/>
          </a:xfrm>
          <a:custGeom>
            <a:avLst/>
            <a:gdLst>
              <a:gd name="connsiteX0" fmla="*/ 39980 w 478892"/>
              <a:gd name="connsiteY0" fmla="*/ 1231676 h 1231676"/>
              <a:gd name="connsiteX1" fmla="*/ 15596 w 478892"/>
              <a:gd name="connsiteY1" fmla="*/ 1048796 h 1231676"/>
              <a:gd name="connsiteX2" fmla="*/ 247244 w 478892"/>
              <a:gd name="connsiteY2" fmla="*/ 743996 h 1231676"/>
              <a:gd name="connsiteX3" fmla="*/ 356972 w 478892"/>
              <a:gd name="connsiteY3" fmla="*/ 475772 h 1231676"/>
              <a:gd name="connsiteX4" fmla="*/ 405740 w 478892"/>
              <a:gd name="connsiteY4" fmla="*/ 305084 h 1231676"/>
              <a:gd name="connsiteX5" fmla="*/ 393548 w 478892"/>
              <a:gd name="connsiteY5" fmla="*/ 49052 h 1231676"/>
              <a:gd name="connsiteX6" fmla="*/ 478892 w 478892"/>
              <a:gd name="connsiteY6" fmla="*/ 284 h 123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892" h="1231676">
                <a:moveTo>
                  <a:pt x="39980" y="1231676"/>
                </a:moveTo>
                <a:cubicBezTo>
                  <a:pt x="10516" y="1180876"/>
                  <a:pt x="-18948" y="1130076"/>
                  <a:pt x="15596" y="1048796"/>
                </a:cubicBezTo>
                <a:cubicBezTo>
                  <a:pt x="50140" y="967516"/>
                  <a:pt x="190348" y="839500"/>
                  <a:pt x="247244" y="743996"/>
                </a:cubicBezTo>
                <a:cubicBezTo>
                  <a:pt x="304140" y="648492"/>
                  <a:pt x="330556" y="548924"/>
                  <a:pt x="356972" y="475772"/>
                </a:cubicBezTo>
                <a:cubicBezTo>
                  <a:pt x="383388" y="402620"/>
                  <a:pt x="399644" y="376204"/>
                  <a:pt x="405740" y="305084"/>
                </a:cubicBezTo>
                <a:cubicBezTo>
                  <a:pt x="411836" y="233964"/>
                  <a:pt x="381356" y="99852"/>
                  <a:pt x="393548" y="49052"/>
                </a:cubicBezTo>
                <a:cubicBezTo>
                  <a:pt x="405740" y="-1748"/>
                  <a:pt x="442316" y="-732"/>
                  <a:pt x="478892" y="284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Frihåndsform 38"/>
          <p:cNvSpPr/>
          <p:nvPr/>
        </p:nvSpPr>
        <p:spPr>
          <a:xfrm>
            <a:off x="1758839" y="4555945"/>
            <a:ext cx="1938528" cy="697909"/>
          </a:xfrm>
          <a:custGeom>
            <a:avLst/>
            <a:gdLst>
              <a:gd name="connsiteX0" fmla="*/ 0 w 1938528"/>
              <a:gd name="connsiteY0" fmla="*/ 695286 h 697909"/>
              <a:gd name="connsiteX1" fmla="*/ 73152 w 1938528"/>
              <a:gd name="connsiteY1" fmla="*/ 634326 h 697909"/>
              <a:gd name="connsiteX2" fmla="*/ 219456 w 1938528"/>
              <a:gd name="connsiteY2" fmla="*/ 268566 h 697909"/>
              <a:gd name="connsiteX3" fmla="*/ 353568 w 1938528"/>
              <a:gd name="connsiteY3" fmla="*/ 122262 h 697909"/>
              <a:gd name="connsiteX4" fmla="*/ 658368 w 1938528"/>
              <a:gd name="connsiteY4" fmla="*/ 85686 h 697909"/>
              <a:gd name="connsiteX5" fmla="*/ 646176 w 1938528"/>
              <a:gd name="connsiteY5" fmla="*/ 85686 h 697909"/>
              <a:gd name="connsiteX6" fmla="*/ 914400 w 1938528"/>
              <a:gd name="connsiteY6" fmla="*/ 342 h 697909"/>
              <a:gd name="connsiteX7" fmla="*/ 1048512 w 1938528"/>
              <a:gd name="connsiteY7" fmla="*/ 122262 h 697909"/>
              <a:gd name="connsiteX8" fmla="*/ 1146048 w 1938528"/>
              <a:gd name="connsiteY8" fmla="*/ 268566 h 697909"/>
              <a:gd name="connsiteX9" fmla="*/ 1243584 w 1938528"/>
              <a:gd name="connsiteY9" fmla="*/ 427062 h 697909"/>
              <a:gd name="connsiteX10" fmla="*/ 1353312 w 1938528"/>
              <a:gd name="connsiteY10" fmla="*/ 475830 h 697909"/>
              <a:gd name="connsiteX11" fmla="*/ 1755648 w 1938528"/>
              <a:gd name="connsiteY11" fmla="*/ 244182 h 697909"/>
              <a:gd name="connsiteX12" fmla="*/ 1938528 w 1938528"/>
              <a:gd name="connsiteY12" fmla="*/ 134454 h 69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8528" h="697909">
                <a:moveTo>
                  <a:pt x="0" y="695286"/>
                </a:moveTo>
                <a:cubicBezTo>
                  <a:pt x="18288" y="700366"/>
                  <a:pt x="36576" y="705446"/>
                  <a:pt x="73152" y="634326"/>
                </a:cubicBezTo>
                <a:cubicBezTo>
                  <a:pt x="109728" y="563206"/>
                  <a:pt x="172720" y="353910"/>
                  <a:pt x="219456" y="268566"/>
                </a:cubicBezTo>
                <a:cubicBezTo>
                  <a:pt x="266192" y="183222"/>
                  <a:pt x="280416" y="152742"/>
                  <a:pt x="353568" y="122262"/>
                </a:cubicBezTo>
                <a:cubicBezTo>
                  <a:pt x="426720" y="91782"/>
                  <a:pt x="609600" y="91782"/>
                  <a:pt x="658368" y="85686"/>
                </a:cubicBezTo>
                <a:cubicBezTo>
                  <a:pt x="707136" y="79590"/>
                  <a:pt x="603504" y="99910"/>
                  <a:pt x="646176" y="85686"/>
                </a:cubicBezTo>
                <a:cubicBezTo>
                  <a:pt x="688848" y="71462"/>
                  <a:pt x="847344" y="-5754"/>
                  <a:pt x="914400" y="342"/>
                </a:cubicBezTo>
                <a:cubicBezTo>
                  <a:pt x="981456" y="6438"/>
                  <a:pt x="1009904" y="77558"/>
                  <a:pt x="1048512" y="122262"/>
                </a:cubicBezTo>
                <a:cubicBezTo>
                  <a:pt x="1087120" y="166966"/>
                  <a:pt x="1113536" y="217766"/>
                  <a:pt x="1146048" y="268566"/>
                </a:cubicBezTo>
                <a:cubicBezTo>
                  <a:pt x="1178560" y="319366"/>
                  <a:pt x="1209040" y="392518"/>
                  <a:pt x="1243584" y="427062"/>
                </a:cubicBezTo>
                <a:cubicBezTo>
                  <a:pt x="1278128" y="461606"/>
                  <a:pt x="1267968" y="506310"/>
                  <a:pt x="1353312" y="475830"/>
                </a:cubicBezTo>
                <a:cubicBezTo>
                  <a:pt x="1438656" y="445350"/>
                  <a:pt x="1658112" y="301078"/>
                  <a:pt x="1755648" y="244182"/>
                </a:cubicBezTo>
                <a:cubicBezTo>
                  <a:pt x="1853184" y="187286"/>
                  <a:pt x="1895856" y="160870"/>
                  <a:pt x="1938528" y="134454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9239282" y="4689256"/>
            <a:ext cx="2515304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smtClean="0"/>
              <a:t>AKTUELLE/MOGLEGE PROSJEKT: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 smtClean="0"/>
              <a:t>E39, Bergen-Os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 smtClean="0"/>
              <a:t>E39 Os-Stord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 smtClean="0"/>
              <a:t>E16 Bergen – Voss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 smtClean="0"/>
              <a:t>E39, </a:t>
            </a:r>
            <a:r>
              <a:rPr lang="nb-NO" sz="1400" dirty="0" err="1" smtClean="0"/>
              <a:t>Nyborgtunnelen</a:t>
            </a:r>
            <a:endParaRPr lang="nb-NO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nb-NO" sz="1400" dirty="0" smtClean="0"/>
              <a:t>E134, Seljestad-Haukeli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400" dirty="0" smtClean="0"/>
              <a:t>Rv.7 </a:t>
            </a:r>
            <a:r>
              <a:rPr lang="nb-NO" sz="1400" dirty="0" err="1" smtClean="0"/>
              <a:t>Hardangerviddatunnel</a:t>
            </a:r>
            <a:endParaRPr lang="nb-NO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nb-NO" sz="1400" dirty="0" smtClean="0"/>
              <a:t>Ringveg i Bergensområdet</a:t>
            </a:r>
          </a:p>
        </p:txBody>
      </p:sp>
      <p:sp>
        <p:nvSpPr>
          <p:cNvPr id="38" name="TekstSylinder 37"/>
          <p:cNvSpPr txBox="1"/>
          <p:nvPr/>
        </p:nvSpPr>
        <p:spPr>
          <a:xfrm>
            <a:off x="5178560" y="3171598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kstSylinder 39"/>
          <p:cNvSpPr txBox="1"/>
          <p:nvPr/>
        </p:nvSpPr>
        <p:spPr>
          <a:xfrm>
            <a:off x="2251927" y="1305808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2896124" y="1506376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3102661" y="1889362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TekstSylinder 42"/>
          <p:cNvSpPr txBox="1"/>
          <p:nvPr/>
        </p:nvSpPr>
        <p:spPr>
          <a:xfrm>
            <a:off x="1920902" y="3360891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TekstSylinder 43"/>
          <p:cNvSpPr txBox="1"/>
          <p:nvPr/>
        </p:nvSpPr>
        <p:spPr>
          <a:xfrm>
            <a:off x="3247776" y="2889036"/>
            <a:ext cx="106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kstSylinder 45"/>
          <p:cNvSpPr txBox="1"/>
          <p:nvPr/>
        </p:nvSpPr>
        <p:spPr>
          <a:xfrm>
            <a:off x="4919153" y="2266960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rihåndsform 3"/>
          <p:cNvSpPr/>
          <p:nvPr/>
        </p:nvSpPr>
        <p:spPr>
          <a:xfrm>
            <a:off x="1979456" y="3153868"/>
            <a:ext cx="348343" cy="257381"/>
          </a:xfrm>
          <a:custGeom>
            <a:avLst/>
            <a:gdLst>
              <a:gd name="connsiteX0" fmla="*/ 0 w 348343"/>
              <a:gd name="connsiteY0" fmla="*/ 21820 h 257381"/>
              <a:gd name="connsiteX1" fmla="*/ 58057 w 348343"/>
              <a:gd name="connsiteY1" fmla="*/ 7306 h 257381"/>
              <a:gd name="connsiteX2" fmla="*/ 72572 w 348343"/>
              <a:gd name="connsiteY2" fmla="*/ 123420 h 257381"/>
              <a:gd name="connsiteX3" fmla="*/ 159657 w 348343"/>
              <a:gd name="connsiteY3" fmla="*/ 254049 h 257381"/>
              <a:gd name="connsiteX4" fmla="*/ 275772 w 348343"/>
              <a:gd name="connsiteY4" fmla="*/ 210506 h 257381"/>
              <a:gd name="connsiteX5" fmla="*/ 348343 w 348343"/>
              <a:gd name="connsiteY5" fmla="*/ 123420 h 25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343" h="257381">
                <a:moveTo>
                  <a:pt x="0" y="21820"/>
                </a:moveTo>
                <a:cubicBezTo>
                  <a:pt x="22981" y="6096"/>
                  <a:pt x="45962" y="-9627"/>
                  <a:pt x="58057" y="7306"/>
                </a:cubicBezTo>
                <a:cubicBezTo>
                  <a:pt x="70152" y="24239"/>
                  <a:pt x="55639" y="82296"/>
                  <a:pt x="72572" y="123420"/>
                </a:cubicBezTo>
                <a:cubicBezTo>
                  <a:pt x="89505" y="164544"/>
                  <a:pt x="125790" y="239535"/>
                  <a:pt x="159657" y="254049"/>
                </a:cubicBezTo>
                <a:cubicBezTo>
                  <a:pt x="193524" y="268563"/>
                  <a:pt x="244324" y="232277"/>
                  <a:pt x="275772" y="210506"/>
                </a:cubicBezTo>
                <a:cubicBezTo>
                  <a:pt x="307220" y="188735"/>
                  <a:pt x="327781" y="156077"/>
                  <a:pt x="348343" y="123420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TekstSylinder 46"/>
          <p:cNvSpPr txBox="1"/>
          <p:nvPr/>
        </p:nvSpPr>
        <p:spPr>
          <a:xfrm>
            <a:off x="2535622" y="4482664"/>
            <a:ext cx="1309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Gjerdmundshamn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TekstSylinder 47"/>
          <p:cNvSpPr txBox="1"/>
          <p:nvPr/>
        </p:nvSpPr>
        <p:spPr>
          <a:xfrm>
            <a:off x="4976243" y="2715409"/>
            <a:ext cx="85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Tørvikbygd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TekstSylinder 48"/>
          <p:cNvSpPr txBox="1"/>
          <p:nvPr/>
        </p:nvSpPr>
        <p:spPr>
          <a:xfrm>
            <a:off x="4141483" y="4740838"/>
            <a:ext cx="603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Å</a:t>
            </a:r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rsnes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kstSylinder 49"/>
          <p:cNvSpPr txBox="1"/>
          <p:nvPr/>
        </p:nvSpPr>
        <p:spPr>
          <a:xfrm>
            <a:off x="2368987" y="3341559"/>
            <a:ext cx="87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enjaneset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kstSylinder 50"/>
          <p:cNvSpPr txBox="1"/>
          <p:nvPr/>
        </p:nvSpPr>
        <p:spPr>
          <a:xfrm>
            <a:off x="2057465" y="3043319"/>
            <a:ext cx="579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Hatvik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Frihåndsform 17"/>
          <p:cNvSpPr/>
          <p:nvPr/>
        </p:nvSpPr>
        <p:spPr>
          <a:xfrm>
            <a:off x="1326313" y="722774"/>
            <a:ext cx="945512" cy="1396799"/>
          </a:xfrm>
          <a:custGeom>
            <a:avLst/>
            <a:gdLst>
              <a:gd name="connsiteX0" fmla="*/ 348343 w 945512"/>
              <a:gd name="connsiteY0" fmla="*/ 0 h 1396799"/>
              <a:gd name="connsiteX1" fmla="*/ 478972 w 945512"/>
              <a:gd name="connsiteY1" fmla="*/ 246743 h 1396799"/>
              <a:gd name="connsiteX2" fmla="*/ 580572 w 945512"/>
              <a:gd name="connsiteY2" fmla="*/ 333828 h 1396799"/>
              <a:gd name="connsiteX3" fmla="*/ 812800 w 945512"/>
              <a:gd name="connsiteY3" fmla="*/ 522514 h 1396799"/>
              <a:gd name="connsiteX4" fmla="*/ 870857 w 945512"/>
              <a:gd name="connsiteY4" fmla="*/ 624114 h 1396799"/>
              <a:gd name="connsiteX5" fmla="*/ 943429 w 945512"/>
              <a:gd name="connsiteY5" fmla="*/ 812800 h 1396799"/>
              <a:gd name="connsiteX6" fmla="*/ 783772 w 945512"/>
              <a:gd name="connsiteY6" fmla="*/ 1074057 h 1396799"/>
              <a:gd name="connsiteX7" fmla="*/ 566057 w 945512"/>
              <a:gd name="connsiteY7" fmla="*/ 1248228 h 1396799"/>
              <a:gd name="connsiteX8" fmla="*/ 377372 w 945512"/>
              <a:gd name="connsiteY8" fmla="*/ 1393371 h 1396799"/>
              <a:gd name="connsiteX9" fmla="*/ 232229 w 945512"/>
              <a:gd name="connsiteY9" fmla="*/ 1349828 h 1396799"/>
              <a:gd name="connsiteX10" fmla="*/ 0 w 945512"/>
              <a:gd name="connsiteY10" fmla="*/ 1335314 h 139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5512" h="1396799">
                <a:moveTo>
                  <a:pt x="348343" y="0"/>
                </a:moveTo>
                <a:cubicBezTo>
                  <a:pt x="394305" y="95552"/>
                  <a:pt x="440267" y="191105"/>
                  <a:pt x="478972" y="246743"/>
                </a:cubicBezTo>
                <a:cubicBezTo>
                  <a:pt x="517677" y="302381"/>
                  <a:pt x="524934" y="287866"/>
                  <a:pt x="580572" y="333828"/>
                </a:cubicBezTo>
                <a:cubicBezTo>
                  <a:pt x="636210" y="379790"/>
                  <a:pt x="764419" y="474133"/>
                  <a:pt x="812800" y="522514"/>
                </a:cubicBezTo>
                <a:cubicBezTo>
                  <a:pt x="861181" y="570895"/>
                  <a:pt x="849086" y="575733"/>
                  <a:pt x="870857" y="624114"/>
                </a:cubicBezTo>
                <a:cubicBezTo>
                  <a:pt x="892628" y="672495"/>
                  <a:pt x="957943" y="737810"/>
                  <a:pt x="943429" y="812800"/>
                </a:cubicBezTo>
                <a:cubicBezTo>
                  <a:pt x="928915" y="887790"/>
                  <a:pt x="846667" y="1001486"/>
                  <a:pt x="783772" y="1074057"/>
                </a:cubicBezTo>
                <a:cubicBezTo>
                  <a:pt x="720877" y="1146628"/>
                  <a:pt x="633790" y="1195009"/>
                  <a:pt x="566057" y="1248228"/>
                </a:cubicBezTo>
                <a:cubicBezTo>
                  <a:pt x="498324" y="1301447"/>
                  <a:pt x="433010" y="1376438"/>
                  <a:pt x="377372" y="1393371"/>
                </a:cubicBezTo>
                <a:cubicBezTo>
                  <a:pt x="321734" y="1410304"/>
                  <a:pt x="295124" y="1359504"/>
                  <a:pt x="232229" y="1349828"/>
                </a:cubicBezTo>
                <a:cubicBezTo>
                  <a:pt x="169334" y="1340152"/>
                  <a:pt x="84667" y="1337733"/>
                  <a:pt x="0" y="1335314"/>
                </a:cubicBezTo>
              </a:path>
            </a:pathLst>
          </a:custGeom>
          <a:noFill/>
          <a:ln w="666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Frihåndsform 19"/>
          <p:cNvSpPr/>
          <p:nvPr/>
        </p:nvSpPr>
        <p:spPr>
          <a:xfrm>
            <a:off x="1587570" y="2464488"/>
            <a:ext cx="362858" cy="696686"/>
          </a:xfrm>
          <a:custGeom>
            <a:avLst/>
            <a:gdLst>
              <a:gd name="connsiteX0" fmla="*/ 0 w 362858"/>
              <a:gd name="connsiteY0" fmla="*/ 0 h 696686"/>
              <a:gd name="connsiteX1" fmla="*/ 58058 w 362858"/>
              <a:gd name="connsiteY1" fmla="*/ 217714 h 696686"/>
              <a:gd name="connsiteX2" fmla="*/ 174172 w 362858"/>
              <a:gd name="connsiteY2" fmla="*/ 449943 h 696686"/>
              <a:gd name="connsiteX3" fmla="*/ 362858 w 362858"/>
              <a:gd name="connsiteY3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858" h="696686">
                <a:moveTo>
                  <a:pt x="0" y="0"/>
                </a:moveTo>
                <a:cubicBezTo>
                  <a:pt x="14514" y="71362"/>
                  <a:pt x="29029" y="142724"/>
                  <a:pt x="58058" y="217714"/>
                </a:cubicBezTo>
                <a:cubicBezTo>
                  <a:pt x="87087" y="292704"/>
                  <a:pt x="123372" y="370114"/>
                  <a:pt x="174172" y="449943"/>
                </a:cubicBezTo>
                <a:cubicBezTo>
                  <a:pt x="224972" y="529772"/>
                  <a:pt x="293915" y="613229"/>
                  <a:pt x="362858" y="696686"/>
                </a:cubicBezTo>
              </a:path>
            </a:pathLst>
          </a:custGeom>
          <a:noFill/>
          <a:ln w="666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Frihåndsform 20"/>
          <p:cNvSpPr/>
          <p:nvPr/>
        </p:nvSpPr>
        <p:spPr>
          <a:xfrm>
            <a:off x="1436532" y="3654660"/>
            <a:ext cx="412296" cy="2061028"/>
          </a:xfrm>
          <a:custGeom>
            <a:avLst/>
            <a:gdLst>
              <a:gd name="connsiteX0" fmla="*/ 412296 w 412296"/>
              <a:gd name="connsiteY0" fmla="*/ 0 h 2061028"/>
              <a:gd name="connsiteX1" fmla="*/ 267153 w 412296"/>
              <a:gd name="connsiteY1" fmla="*/ 377371 h 2061028"/>
              <a:gd name="connsiteX2" fmla="*/ 122010 w 412296"/>
              <a:gd name="connsiteY2" fmla="*/ 566057 h 2061028"/>
              <a:gd name="connsiteX3" fmla="*/ 5896 w 412296"/>
              <a:gd name="connsiteY3" fmla="*/ 827314 h 2061028"/>
              <a:gd name="connsiteX4" fmla="*/ 20410 w 412296"/>
              <a:gd name="connsiteY4" fmla="*/ 1146628 h 2061028"/>
              <a:gd name="connsiteX5" fmla="*/ 49438 w 412296"/>
              <a:gd name="connsiteY5" fmla="*/ 1306285 h 2061028"/>
              <a:gd name="connsiteX6" fmla="*/ 252638 w 412296"/>
              <a:gd name="connsiteY6" fmla="*/ 1553028 h 2061028"/>
              <a:gd name="connsiteX7" fmla="*/ 310696 w 412296"/>
              <a:gd name="connsiteY7" fmla="*/ 1683657 h 2061028"/>
              <a:gd name="connsiteX8" fmla="*/ 296181 w 412296"/>
              <a:gd name="connsiteY8" fmla="*/ 1872342 h 2061028"/>
              <a:gd name="connsiteX9" fmla="*/ 368753 w 412296"/>
              <a:gd name="connsiteY9" fmla="*/ 2061028 h 206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2296" h="2061028">
                <a:moveTo>
                  <a:pt x="412296" y="0"/>
                </a:moveTo>
                <a:cubicBezTo>
                  <a:pt x="363915" y="141514"/>
                  <a:pt x="315534" y="283028"/>
                  <a:pt x="267153" y="377371"/>
                </a:cubicBezTo>
                <a:cubicBezTo>
                  <a:pt x="218772" y="471714"/>
                  <a:pt x="165553" y="491067"/>
                  <a:pt x="122010" y="566057"/>
                </a:cubicBezTo>
                <a:cubicBezTo>
                  <a:pt x="78467" y="641047"/>
                  <a:pt x="22829" y="730552"/>
                  <a:pt x="5896" y="827314"/>
                </a:cubicBezTo>
                <a:cubicBezTo>
                  <a:pt x="-11037" y="924076"/>
                  <a:pt x="13153" y="1066800"/>
                  <a:pt x="20410" y="1146628"/>
                </a:cubicBezTo>
                <a:cubicBezTo>
                  <a:pt x="27667" y="1226456"/>
                  <a:pt x="10733" y="1238552"/>
                  <a:pt x="49438" y="1306285"/>
                </a:cubicBezTo>
                <a:cubicBezTo>
                  <a:pt x="88143" y="1374018"/>
                  <a:pt x="209095" y="1490133"/>
                  <a:pt x="252638" y="1553028"/>
                </a:cubicBezTo>
                <a:cubicBezTo>
                  <a:pt x="296181" y="1615923"/>
                  <a:pt x="303439" y="1630438"/>
                  <a:pt x="310696" y="1683657"/>
                </a:cubicBezTo>
                <a:cubicBezTo>
                  <a:pt x="317953" y="1736876"/>
                  <a:pt x="286505" y="1809447"/>
                  <a:pt x="296181" y="1872342"/>
                </a:cubicBezTo>
                <a:cubicBezTo>
                  <a:pt x="305857" y="1935237"/>
                  <a:pt x="368753" y="2061028"/>
                  <a:pt x="368753" y="2061028"/>
                </a:cubicBezTo>
              </a:path>
            </a:pathLst>
          </a:custGeom>
          <a:noFill/>
          <a:ln w="666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2" name="Frihåndsform 51"/>
          <p:cNvSpPr/>
          <p:nvPr/>
        </p:nvSpPr>
        <p:spPr>
          <a:xfrm>
            <a:off x="6624028" y="6713290"/>
            <a:ext cx="1364342" cy="90970"/>
          </a:xfrm>
          <a:custGeom>
            <a:avLst/>
            <a:gdLst>
              <a:gd name="connsiteX0" fmla="*/ 0 w 1364342"/>
              <a:gd name="connsiteY0" fmla="*/ 32912 h 90970"/>
              <a:gd name="connsiteX1" fmla="*/ 290285 w 1364342"/>
              <a:gd name="connsiteY1" fmla="*/ 47427 h 90970"/>
              <a:gd name="connsiteX2" fmla="*/ 667657 w 1364342"/>
              <a:gd name="connsiteY2" fmla="*/ 18398 h 90970"/>
              <a:gd name="connsiteX3" fmla="*/ 1001485 w 1364342"/>
              <a:gd name="connsiteY3" fmla="*/ 3884 h 90970"/>
              <a:gd name="connsiteX4" fmla="*/ 1364342 w 1364342"/>
              <a:gd name="connsiteY4" fmla="*/ 90970 h 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342" h="90970">
                <a:moveTo>
                  <a:pt x="0" y="32912"/>
                </a:moveTo>
                <a:cubicBezTo>
                  <a:pt x="89504" y="41379"/>
                  <a:pt x="179009" y="49846"/>
                  <a:pt x="290285" y="47427"/>
                </a:cubicBezTo>
                <a:cubicBezTo>
                  <a:pt x="401561" y="45008"/>
                  <a:pt x="549124" y="25655"/>
                  <a:pt x="667657" y="18398"/>
                </a:cubicBezTo>
                <a:cubicBezTo>
                  <a:pt x="786190" y="11141"/>
                  <a:pt x="885371" y="-8211"/>
                  <a:pt x="1001485" y="3884"/>
                </a:cubicBezTo>
                <a:cubicBezTo>
                  <a:pt x="1117599" y="15979"/>
                  <a:pt x="1240970" y="53474"/>
                  <a:pt x="1364342" y="90970"/>
                </a:cubicBezTo>
              </a:path>
            </a:pathLst>
          </a:custGeom>
          <a:noFill/>
          <a:ln w="666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3" name="Frihåndsform 52"/>
          <p:cNvSpPr/>
          <p:nvPr/>
        </p:nvSpPr>
        <p:spPr>
          <a:xfrm>
            <a:off x="3140599" y="2043574"/>
            <a:ext cx="478971" cy="174171"/>
          </a:xfrm>
          <a:custGeom>
            <a:avLst/>
            <a:gdLst>
              <a:gd name="connsiteX0" fmla="*/ 478971 w 478971"/>
              <a:gd name="connsiteY0" fmla="*/ 0 h 174171"/>
              <a:gd name="connsiteX1" fmla="*/ 333829 w 478971"/>
              <a:gd name="connsiteY1" fmla="*/ 58057 h 174171"/>
              <a:gd name="connsiteX2" fmla="*/ 0 w 478971"/>
              <a:gd name="connsiteY2" fmla="*/ 174171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174171">
                <a:moveTo>
                  <a:pt x="478971" y="0"/>
                </a:moveTo>
                <a:cubicBezTo>
                  <a:pt x="446314" y="14514"/>
                  <a:pt x="413657" y="29029"/>
                  <a:pt x="333829" y="58057"/>
                </a:cubicBezTo>
                <a:cubicBezTo>
                  <a:pt x="254001" y="87085"/>
                  <a:pt x="127000" y="130628"/>
                  <a:pt x="0" y="174171"/>
                </a:cubicBezTo>
              </a:path>
            </a:pathLst>
          </a:custGeom>
          <a:noFill/>
          <a:ln w="412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TekstSylinder 53"/>
          <p:cNvSpPr txBox="1"/>
          <p:nvPr/>
        </p:nvSpPr>
        <p:spPr>
          <a:xfrm>
            <a:off x="5979968" y="362579"/>
            <a:ext cx="468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Voss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Frihåndsform 56"/>
          <p:cNvSpPr/>
          <p:nvPr/>
        </p:nvSpPr>
        <p:spPr>
          <a:xfrm>
            <a:off x="9744598" y="2058089"/>
            <a:ext cx="2104572" cy="522515"/>
          </a:xfrm>
          <a:custGeom>
            <a:avLst/>
            <a:gdLst>
              <a:gd name="connsiteX0" fmla="*/ 0 w 2104572"/>
              <a:gd name="connsiteY0" fmla="*/ 522515 h 522515"/>
              <a:gd name="connsiteX1" fmla="*/ 304800 w 2104572"/>
              <a:gd name="connsiteY1" fmla="*/ 333829 h 522515"/>
              <a:gd name="connsiteX2" fmla="*/ 1291772 w 2104572"/>
              <a:gd name="connsiteY2" fmla="*/ 101600 h 522515"/>
              <a:gd name="connsiteX3" fmla="*/ 2104572 w 2104572"/>
              <a:gd name="connsiteY3" fmla="*/ 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2" h="522515">
                <a:moveTo>
                  <a:pt x="0" y="522515"/>
                </a:moveTo>
                <a:cubicBezTo>
                  <a:pt x="44752" y="463248"/>
                  <a:pt x="89505" y="403981"/>
                  <a:pt x="304800" y="333829"/>
                </a:cubicBezTo>
                <a:cubicBezTo>
                  <a:pt x="520095" y="263677"/>
                  <a:pt x="991810" y="157238"/>
                  <a:pt x="1291772" y="101600"/>
                </a:cubicBezTo>
                <a:cubicBezTo>
                  <a:pt x="1591734" y="45962"/>
                  <a:pt x="2104572" y="0"/>
                  <a:pt x="2104572" y="0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Frihåndsform 58"/>
          <p:cNvSpPr/>
          <p:nvPr/>
        </p:nvSpPr>
        <p:spPr>
          <a:xfrm>
            <a:off x="9773268" y="2064067"/>
            <a:ext cx="2104572" cy="522515"/>
          </a:xfrm>
          <a:custGeom>
            <a:avLst/>
            <a:gdLst>
              <a:gd name="connsiteX0" fmla="*/ 0 w 2104572"/>
              <a:gd name="connsiteY0" fmla="*/ 522515 h 522515"/>
              <a:gd name="connsiteX1" fmla="*/ 304800 w 2104572"/>
              <a:gd name="connsiteY1" fmla="*/ 333829 h 522515"/>
              <a:gd name="connsiteX2" fmla="*/ 1291772 w 2104572"/>
              <a:gd name="connsiteY2" fmla="*/ 101600 h 522515"/>
              <a:gd name="connsiteX3" fmla="*/ 2104572 w 2104572"/>
              <a:gd name="connsiteY3" fmla="*/ 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2" h="522515">
                <a:moveTo>
                  <a:pt x="0" y="522515"/>
                </a:moveTo>
                <a:cubicBezTo>
                  <a:pt x="44752" y="463248"/>
                  <a:pt x="89505" y="403981"/>
                  <a:pt x="304800" y="333829"/>
                </a:cubicBezTo>
                <a:cubicBezTo>
                  <a:pt x="520095" y="263677"/>
                  <a:pt x="991810" y="157238"/>
                  <a:pt x="1291772" y="101600"/>
                </a:cubicBezTo>
                <a:cubicBezTo>
                  <a:pt x="1591734" y="45962"/>
                  <a:pt x="2104572" y="0"/>
                  <a:pt x="2104572" y="0"/>
                </a:cubicBezTo>
              </a:path>
            </a:pathLst>
          </a:custGeom>
          <a:noFill/>
          <a:ln w="666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0" name="Frihåndsform 59"/>
          <p:cNvSpPr/>
          <p:nvPr/>
        </p:nvSpPr>
        <p:spPr>
          <a:xfrm>
            <a:off x="7814198" y="1901203"/>
            <a:ext cx="1959429" cy="710041"/>
          </a:xfrm>
          <a:custGeom>
            <a:avLst/>
            <a:gdLst>
              <a:gd name="connsiteX0" fmla="*/ 0 w 1959429"/>
              <a:gd name="connsiteY0" fmla="*/ 11744 h 710041"/>
              <a:gd name="connsiteX1" fmla="*/ 217714 w 1959429"/>
              <a:gd name="connsiteY1" fmla="*/ 40772 h 710041"/>
              <a:gd name="connsiteX2" fmla="*/ 464457 w 1959429"/>
              <a:gd name="connsiteY2" fmla="*/ 26258 h 710041"/>
              <a:gd name="connsiteX3" fmla="*/ 696686 w 1959429"/>
              <a:gd name="connsiteY3" fmla="*/ 11744 h 710041"/>
              <a:gd name="connsiteX4" fmla="*/ 928914 w 1959429"/>
              <a:gd name="connsiteY4" fmla="*/ 214944 h 710041"/>
              <a:gd name="connsiteX5" fmla="*/ 1016000 w 1959429"/>
              <a:gd name="connsiteY5" fmla="*/ 447172 h 710041"/>
              <a:gd name="connsiteX6" fmla="*/ 1117600 w 1959429"/>
              <a:gd name="connsiteY6" fmla="*/ 534258 h 710041"/>
              <a:gd name="connsiteX7" fmla="*/ 1422400 w 1959429"/>
              <a:gd name="connsiteY7" fmla="*/ 577801 h 710041"/>
              <a:gd name="connsiteX8" fmla="*/ 1596572 w 1959429"/>
              <a:gd name="connsiteY8" fmla="*/ 592315 h 710041"/>
              <a:gd name="connsiteX9" fmla="*/ 1814286 w 1959429"/>
              <a:gd name="connsiteY9" fmla="*/ 693915 h 710041"/>
              <a:gd name="connsiteX10" fmla="*/ 1959429 w 1959429"/>
              <a:gd name="connsiteY10" fmla="*/ 708429 h 71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59429" h="710041">
                <a:moveTo>
                  <a:pt x="0" y="11744"/>
                </a:moveTo>
                <a:cubicBezTo>
                  <a:pt x="70152" y="25048"/>
                  <a:pt x="140305" y="38353"/>
                  <a:pt x="217714" y="40772"/>
                </a:cubicBezTo>
                <a:cubicBezTo>
                  <a:pt x="295123" y="43191"/>
                  <a:pt x="464457" y="26258"/>
                  <a:pt x="464457" y="26258"/>
                </a:cubicBezTo>
                <a:cubicBezTo>
                  <a:pt x="544286" y="21420"/>
                  <a:pt x="619277" y="-19704"/>
                  <a:pt x="696686" y="11744"/>
                </a:cubicBezTo>
                <a:cubicBezTo>
                  <a:pt x="774095" y="43192"/>
                  <a:pt x="875695" y="142373"/>
                  <a:pt x="928914" y="214944"/>
                </a:cubicBezTo>
                <a:cubicBezTo>
                  <a:pt x="982133" y="287515"/>
                  <a:pt x="984552" y="393953"/>
                  <a:pt x="1016000" y="447172"/>
                </a:cubicBezTo>
                <a:cubicBezTo>
                  <a:pt x="1047448" y="500391"/>
                  <a:pt x="1049867" y="512487"/>
                  <a:pt x="1117600" y="534258"/>
                </a:cubicBezTo>
                <a:cubicBezTo>
                  <a:pt x="1185333" y="556030"/>
                  <a:pt x="1342571" y="568125"/>
                  <a:pt x="1422400" y="577801"/>
                </a:cubicBezTo>
                <a:cubicBezTo>
                  <a:pt x="1502229" y="587477"/>
                  <a:pt x="1531258" y="572963"/>
                  <a:pt x="1596572" y="592315"/>
                </a:cubicBezTo>
                <a:cubicBezTo>
                  <a:pt x="1661886" y="611667"/>
                  <a:pt x="1753810" y="674563"/>
                  <a:pt x="1814286" y="693915"/>
                </a:cubicBezTo>
                <a:cubicBezTo>
                  <a:pt x="1874762" y="713267"/>
                  <a:pt x="1917095" y="710848"/>
                  <a:pt x="1959429" y="708429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1630530" y="2490365"/>
            <a:ext cx="371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400" b="1"/>
            </a:lvl1pPr>
          </a:lstStyle>
          <a:p>
            <a:r>
              <a:rPr lang="nb-NO" dirty="0"/>
              <a:t>1</a:t>
            </a:r>
          </a:p>
        </p:txBody>
      </p:sp>
      <p:sp>
        <p:nvSpPr>
          <p:cNvPr id="66" name="TekstSylinder 65"/>
          <p:cNvSpPr txBox="1"/>
          <p:nvPr/>
        </p:nvSpPr>
        <p:spPr>
          <a:xfrm>
            <a:off x="1477874" y="698653"/>
            <a:ext cx="371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/>
              <a:t>4</a:t>
            </a:r>
            <a:endParaRPr lang="nb-NO" sz="1400" b="1" dirty="0"/>
          </a:p>
        </p:txBody>
      </p:sp>
      <p:sp>
        <p:nvSpPr>
          <p:cNvPr id="67" name="TekstSylinder 66"/>
          <p:cNvSpPr txBox="1"/>
          <p:nvPr/>
        </p:nvSpPr>
        <p:spPr>
          <a:xfrm>
            <a:off x="4641501" y="155581"/>
            <a:ext cx="334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400" b="1"/>
            </a:lvl1pPr>
          </a:lstStyle>
          <a:p>
            <a:r>
              <a:rPr lang="nb-NO" dirty="0"/>
              <a:t>3</a:t>
            </a:r>
          </a:p>
        </p:txBody>
      </p:sp>
      <p:sp>
        <p:nvSpPr>
          <p:cNvPr id="68" name="TekstSylinder 67"/>
          <p:cNvSpPr txBox="1"/>
          <p:nvPr/>
        </p:nvSpPr>
        <p:spPr>
          <a:xfrm>
            <a:off x="1436532" y="3744864"/>
            <a:ext cx="371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400" b="1"/>
            </a:lvl1pPr>
          </a:lstStyle>
          <a:p>
            <a:r>
              <a:rPr lang="nb-NO" dirty="0"/>
              <a:t>2</a:t>
            </a:r>
          </a:p>
        </p:txBody>
      </p:sp>
      <p:sp>
        <p:nvSpPr>
          <p:cNvPr id="69" name="TekstSylinder 68"/>
          <p:cNvSpPr txBox="1"/>
          <p:nvPr/>
        </p:nvSpPr>
        <p:spPr>
          <a:xfrm>
            <a:off x="7291687" y="6408923"/>
            <a:ext cx="371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400" b="1"/>
            </a:lvl1pPr>
          </a:lstStyle>
          <a:p>
            <a:r>
              <a:rPr lang="nb-NO" dirty="0" smtClean="0"/>
              <a:t>5</a:t>
            </a:r>
            <a:endParaRPr lang="nb-NO" dirty="0"/>
          </a:p>
        </p:txBody>
      </p:sp>
      <p:sp>
        <p:nvSpPr>
          <p:cNvPr id="70" name="TekstSylinder 69"/>
          <p:cNvSpPr txBox="1"/>
          <p:nvPr/>
        </p:nvSpPr>
        <p:spPr>
          <a:xfrm>
            <a:off x="10135865" y="2067493"/>
            <a:ext cx="371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400" b="1"/>
            </a:lvl1pPr>
          </a:lstStyle>
          <a:p>
            <a:r>
              <a:rPr lang="nb-NO" dirty="0" smtClean="0"/>
              <a:t>6</a:t>
            </a:r>
            <a:endParaRPr lang="nb-NO" dirty="0"/>
          </a:p>
        </p:txBody>
      </p:sp>
      <p:sp>
        <p:nvSpPr>
          <p:cNvPr id="71" name="TekstSylinder 70"/>
          <p:cNvSpPr txBox="1"/>
          <p:nvPr/>
        </p:nvSpPr>
        <p:spPr>
          <a:xfrm>
            <a:off x="1820808" y="1590653"/>
            <a:ext cx="371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400" b="1"/>
            </a:lvl1pPr>
          </a:lstStyle>
          <a:p>
            <a:r>
              <a:rPr lang="nb-NO" dirty="0" smtClean="0"/>
              <a:t>7</a:t>
            </a:r>
            <a:endParaRPr lang="nb-NO" dirty="0"/>
          </a:p>
        </p:txBody>
      </p:sp>
      <p:sp>
        <p:nvSpPr>
          <p:cNvPr id="73" name="Frihåndsform 72"/>
          <p:cNvSpPr/>
          <p:nvPr/>
        </p:nvSpPr>
        <p:spPr>
          <a:xfrm>
            <a:off x="2922884" y="1300604"/>
            <a:ext cx="4544844" cy="1033257"/>
          </a:xfrm>
          <a:custGeom>
            <a:avLst/>
            <a:gdLst>
              <a:gd name="connsiteX0" fmla="*/ 0 w 4544844"/>
              <a:gd name="connsiteY0" fmla="*/ 278514 h 1033257"/>
              <a:gd name="connsiteX1" fmla="*/ 58057 w 4544844"/>
              <a:gd name="connsiteY1" fmla="*/ 525257 h 1033257"/>
              <a:gd name="connsiteX2" fmla="*/ 203200 w 4544844"/>
              <a:gd name="connsiteY2" fmla="*/ 554285 h 1033257"/>
              <a:gd name="connsiteX3" fmla="*/ 348343 w 4544844"/>
              <a:gd name="connsiteY3" fmla="*/ 481714 h 1033257"/>
              <a:gd name="connsiteX4" fmla="*/ 508000 w 4544844"/>
              <a:gd name="connsiteY4" fmla="*/ 626857 h 1033257"/>
              <a:gd name="connsiteX5" fmla="*/ 667657 w 4544844"/>
              <a:gd name="connsiteY5" fmla="*/ 699428 h 1033257"/>
              <a:gd name="connsiteX6" fmla="*/ 914400 w 4544844"/>
              <a:gd name="connsiteY6" fmla="*/ 772000 h 1033257"/>
              <a:gd name="connsiteX7" fmla="*/ 1059543 w 4544844"/>
              <a:gd name="connsiteY7" fmla="*/ 786514 h 1033257"/>
              <a:gd name="connsiteX8" fmla="*/ 1161143 w 4544844"/>
              <a:gd name="connsiteY8" fmla="*/ 728457 h 1033257"/>
              <a:gd name="connsiteX9" fmla="*/ 1349828 w 4544844"/>
              <a:gd name="connsiteY9" fmla="*/ 786514 h 1033257"/>
              <a:gd name="connsiteX10" fmla="*/ 1451428 w 4544844"/>
              <a:gd name="connsiteY10" fmla="*/ 931657 h 1033257"/>
              <a:gd name="connsiteX11" fmla="*/ 1582057 w 4544844"/>
              <a:gd name="connsiteY11" fmla="*/ 1004228 h 1033257"/>
              <a:gd name="connsiteX12" fmla="*/ 1770743 w 4544844"/>
              <a:gd name="connsiteY12" fmla="*/ 1033257 h 1033257"/>
              <a:gd name="connsiteX13" fmla="*/ 1930400 w 4544844"/>
              <a:gd name="connsiteY13" fmla="*/ 1004228 h 1033257"/>
              <a:gd name="connsiteX14" fmla="*/ 2148114 w 4544844"/>
              <a:gd name="connsiteY14" fmla="*/ 1004228 h 1033257"/>
              <a:gd name="connsiteX15" fmla="*/ 2220685 w 4544844"/>
              <a:gd name="connsiteY15" fmla="*/ 931657 h 1033257"/>
              <a:gd name="connsiteX16" fmla="*/ 2307771 w 4544844"/>
              <a:gd name="connsiteY16" fmla="*/ 902628 h 1033257"/>
              <a:gd name="connsiteX17" fmla="*/ 2525485 w 4544844"/>
              <a:gd name="connsiteY17" fmla="*/ 844571 h 1033257"/>
              <a:gd name="connsiteX18" fmla="*/ 2670628 w 4544844"/>
              <a:gd name="connsiteY18" fmla="*/ 888114 h 1033257"/>
              <a:gd name="connsiteX19" fmla="*/ 2902857 w 4544844"/>
              <a:gd name="connsiteY19" fmla="*/ 801028 h 1033257"/>
              <a:gd name="connsiteX20" fmla="*/ 3018971 w 4544844"/>
              <a:gd name="connsiteY20" fmla="*/ 713942 h 1033257"/>
              <a:gd name="connsiteX21" fmla="*/ 3251200 w 4544844"/>
              <a:gd name="connsiteY21" fmla="*/ 641371 h 1033257"/>
              <a:gd name="connsiteX22" fmla="*/ 3483428 w 4544844"/>
              <a:gd name="connsiteY22" fmla="*/ 539771 h 1033257"/>
              <a:gd name="connsiteX23" fmla="*/ 3672114 w 4544844"/>
              <a:gd name="connsiteY23" fmla="*/ 496228 h 1033257"/>
              <a:gd name="connsiteX24" fmla="*/ 3889828 w 4544844"/>
              <a:gd name="connsiteY24" fmla="*/ 496228 h 1033257"/>
              <a:gd name="connsiteX25" fmla="*/ 4093028 w 4544844"/>
              <a:gd name="connsiteY25" fmla="*/ 322057 h 1033257"/>
              <a:gd name="connsiteX26" fmla="*/ 4238171 w 4544844"/>
              <a:gd name="connsiteY26" fmla="*/ 133371 h 1033257"/>
              <a:gd name="connsiteX27" fmla="*/ 4499428 w 4544844"/>
              <a:gd name="connsiteY27" fmla="*/ 17257 h 1033257"/>
              <a:gd name="connsiteX28" fmla="*/ 4542971 w 4544844"/>
              <a:gd name="connsiteY28" fmla="*/ 2742 h 10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44844" h="1033257">
                <a:moveTo>
                  <a:pt x="0" y="278514"/>
                </a:moveTo>
                <a:cubicBezTo>
                  <a:pt x="12095" y="378904"/>
                  <a:pt x="24190" y="479295"/>
                  <a:pt x="58057" y="525257"/>
                </a:cubicBezTo>
                <a:cubicBezTo>
                  <a:pt x="91924" y="571219"/>
                  <a:pt x="154819" y="561542"/>
                  <a:pt x="203200" y="554285"/>
                </a:cubicBezTo>
                <a:cubicBezTo>
                  <a:pt x="251581" y="547028"/>
                  <a:pt x="297543" y="469619"/>
                  <a:pt x="348343" y="481714"/>
                </a:cubicBezTo>
                <a:cubicBezTo>
                  <a:pt x="399143" y="493809"/>
                  <a:pt x="454781" y="590571"/>
                  <a:pt x="508000" y="626857"/>
                </a:cubicBezTo>
                <a:cubicBezTo>
                  <a:pt x="561219" y="663143"/>
                  <a:pt x="599924" y="675238"/>
                  <a:pt x="667657" y="699428"/>
                </a:cubicBezTo>
                <a:cubicBezTo>
                  <a:pt x="735390" y="723619"/>
                  <a:pt x="849086" y="757486"/>
                  <a:pt x="914400" y="772000"/>
                </a:cubicBezTo>
                <a:cubicBezTo>
                  <a:pt x="979714" y="786514"/>
                  <a:pt x="1018419" y="793771"/>
                  <a:pt x="1059543" y="786514"/>
                </a:cubicBezTo>
                <a:cubicBezTo>
                  <a:pt x="1100667" y="779257"/>
                  <a:pt x="1112762" y="728457"/>
                  <a:pt x="1161143" y="728457"/>
                </a:cubicBezTo>
                <a:cubicBezTo>
                  <a:pt x="1209524" y="728457"/>
                  <a:pt x="1301447" y="752647"/>
                  <a:pt x="1349828" y="786514"/>
                </a:cubicBezTo>
                <a:cubicBezTo>
                  <a:pt x="1398209" y="820381"/>
                  <a:pt x="1412723" y="895371"/>
                  <a:pt x="1451428" y="931657"/>
                </a:cubicBezTo>
                <a:cubicBezTo>
                  <a:pt x="1490133" y="967943"/>
                  <a:pt x="1528838" y="987295"/>
                  <a:pt x="1582057" y="1004228"/>
                </a:cubicBezTo>
                <a:cubicBezTo>
                  <a:pt x="1635276" y="1021161"/>
                  <a:pt x="1712686" y="1033257"/>
                  <a:pt x="1770743" y="1033257"/>
                </a:cubicBezTo>
                <a:cubicBezTo>
                  <a:pt x="1828800" y="1033257"/>
                  <a:pt x="1867505" y="1009066"/>
                  <a:pt x="1930400" y="1004228"/>
                </a:cubicBezTo>
                <a:cubicBezTo>
                  <a:pt x="1993295" y="999390"/>
                  <a:pt x="2099733" y="1016323"/>
                  <a:pt x="2148114" y="1004228"/>
                </a:cubicBezTo>
                <a:cubicBezTo>
                  <a:pt x="2196495" y="992133"/>
                  <a:pt x="2194076" y="948590"/>
                  <a:pt x="2220685" y="931657"/>
                </a:cubicBezTo>
                <a:cubicBezTo>
                  <a:pt x="2247294" y="914724"/>
                  <a:pt x="2256971" y="917142"/>
                  <a:pt x="2307771" y="902628"/>
                </a:cubicBezTo>
                <a:cubicBezTo>
                  <a:pt x="2358571" y="888114"/>
                  <a:pt x="2465009" y="846990"/>
                  <a:pt x="2525485" y="844571"/>
                </a:cubicBezTo>
                <a:cubicBezTo>
                  <a:pt x="2585961" y="842152"/>
                  <a:pt x="2607733" y="895371"/>
                  <a:pt x="2670628" y="888114"/>
                </a:cubicBezTo>
                <a:cubicBezTo>
                  <a:pt x="2733523" y="880857"/>
                  <a:pt x="2844800" y="830057"/>
                  <a:pt x="2902857" y="801028"/>
                </a:cubicBezTo>
                <a:cubicBezTo>
                  <a:pt x="2960914" y="771999"/>
                  <a:pt x="2960914" y="740552"/>
                  <a:pt x="3018971" y="713942"/>
                </a:cubicBezTo>
                <a:cubicBezTo>
                  <a:pt x="3077028" y="687332"/>
                  <a:pt x="3173791" y="670399"/>
                  <a:pt x="3251200" y="641371"/>
                </a:cubicBezTo>
                <a:cubicBezTo>
                  <a:pt x="3328609" y="612343"/>
                  <a:pt x="3413276" y="563961"/>
                  <a:pt x="3483428" y="539771"/>
                </a:cubicBezTo>
                <a:cubicBezTo>
                  <a:pt x="3553580" y="515581"/>
                  <a:pt x="3604381" y="503485"/>
                  <a:pt x="3672114" y="496228"/>
                </a:cubicBezTo>
                <a:cubicBezTo>
                  <a:pt x="3739847" y="488971"/>
                  <a:pt x="3819676" y="525256"/>
                  <a:pt x="3889828" y="496228"/>
                </a:cubicBezTo>
                <a:cubicBezTo>
                  <a:pt x="3959980" y="467200"/>
                  <a:pt x="4034971" y="382533"/>
                  <a:pt x="4093028" y="322057"/>
                </a:cubicBezTo>
                <a:cubicBezTo>
                  <a:pt x="4151085" y="261581"/>
                  <a:pt x="4170438" y="184171"/>
                  <a:pt x="4238171" y="133371"/>
                </a:cubicBezTo>
                <a:cubicBezTo>
                  <a:pt x="4305904" y="82571"/>
                  <a:pt x="4448628" y="39028"/>
                  <a:pt x="4499428" y="17257"/>
                </a:cubicBezTo>
                <a:cubicBezTo>
                  <a:pt x="4550228" y="-4514"/>
                  <a:pt x="4546599" y="-886"/>
                  <a:pt x="4542971" y="2742"/>
                </a:cubicBezTo>
              </a:path>
            </a:pathLst>
          </a:custGeom>
          <a:noFill/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5" name="TekstSylinder 74"/>
          <p:cNvSpPr txBox="1"/>
          <p:nvPr/>
        </p:nvSpPr>
        <p:spPr>
          <a:xfrm>
            <a:off x="7081477" y="1488446"/>
            <a:ext cx="667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Granvin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Frihåndsform 75"/>
          <p:cNvSpPr/>
          <p:nvPr/>
        </p:nvSpPr>
        <p:spPr>
          <a:xfrm>
            <a:off x="3839099" y="70291"/>
            <a:ext cx="3969600" cy="1818615"/>
          </a:xfrm>
          <a:custGeom>
            <a:avLst/>
            <a:gdLst>
              <a:gd name="connsiteX0" fmla="*/ 0 w 3969600"/>
              <a:gd name="connsiteY0" fmla="*/ 304140 h 1818615"/>
              <a:gd name="connsiteX1" fmla="*/ 123825 w 3969600"/>
              <a:gd name="connsiteY1" fmla="*/ 123165 h 1818615"/>
              <a:gd name="connsiteX2" fmla="*/ 742950 w 3969600"/>
              <a:gd name="connsiteY2" fmla="*/ 27915 h 1818615"/>
              <a:gd name="connsiteX3" fmla="*/ 1285875 w 3969600"/>
              <a:gd name="connsiteY3" fmla="*/ 18390 h 1818615"/>
              <a:gd name="connsiteX4" fmla="*/ 1962150 w 3969600"/>
              <a:gd name="connsiteY4" fmla="*/ 256515 h 1818615"/>
              <a:gd name="connsiteX5" fmla="*/ 2428875 w 3969600"/>
              <a:gd name="connsiteY5" fmla="*/ 237465 h 1818615"/>
              <a:gd name="connsiteX6" fmla="*/ 2714625 w 3969600"/>
              <a:gd name="connsiteY6" fmla="*/ 323190 h 1818615"/>
              <a:gd name="connsiteX7" fmla="*/ 2914650 w 3969600"/>
              <a:gd name="connsiteY7" fmla="*/ 485115 h 1818615"/>
              <a:gd name="connsiteX8" fmla="*/ 3190875 w 3969600"/>
              <a:gd name="connsiteY8" fmla="*/ 799440 h 1818615"/>
              <a:gd name="connsiteX9" fmla="*/ 3581400 w 3969600"/>
              <a:gd name="connsiteY9" fmla="*/ 923265 h 1818615"/>
              <a:gd name="connsiteX10" fmla="*/ 3619500 w 3969600"/>
              <a:gd name="connsiteY10" fmla="*/ 1228065 h 1818615"/>
              <a:gd name="connsiteX11" fmla="*/ 3924300 w 3969600"/>
              <a:gd name="connsiteY11" fmla="*/ 1628115 h 1818615"/>
              <a:gd name="connsiteX12" fmla="*/ 3962400 w 3969600"/>
              <a:gd name="connsiteY12" fmla="*/ 1818615 h 18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9600" h="1818615">
                <a:moveTo>
                  <a:pt x="0" y="304140"/>
                </a:moveTo>
                <a:cubicBezTo>
                  <a:pt x="0" y="236671"/>
                  <a:pt x="0" y="169202"/>
                  <a:pt x="123825" y="123165"/>
                </a:cubicBezTo>
                <a:cubicBezTo>
                  <a:pt x="247650" y="77128"/>
                  <a:pt x="549275" y="45377"/>
                  <a:pt x="742950" y="27915"/>
                </a:cubicBezTo>
                <a:cubicBezTo>
                  <a:pt x="936625" y="10452"/>
                  <a:pt x="1082675" y="-19710"/>
                  <a:pt x="1285875" y="18390"/>
                </a:cubicBezTo>
                <a:cubicBezTo>
                  <a:pt x="1489075" y="56490"/>
                  <a:pt x="1771650" y="220002"/>
                  <a:pt x="1962150" y="256515"/>
                </a:cubicBezTo>
                <a:cubicBezTo>
                  <a:pt x="2152650" y="293027"/>
                  <a:pt x="2303463" y="226352"/>
                  <a:pt x="2428875" y="237465"/>
                </a:cubicBezTo>
                <a:cubicBezTo>
                  <a:pt x="2554288" y="248577"/>
                  <a:pt x="2633662" y="281915"/>
                  <a:pt x="2714625" y="323190"/>
                </a:cubicBezTo>
                <a:cubicBezTo>
                  <a:pt x="2795588" y="364465"/>
                  <a:pt x="2835275" y="405740"/>
                  <a:pt x="2914650" y="485115"/>
                </a:cubicBezTo>
                <a:cubicBezTo>
                  <a:pt x="2994025" y="564490"/>
                  <a:pt x="3079750" y="726415"/>
                  <a:pt x="3190875" y="799440"/>
                </a:cubicBezTo>
                <a:cubicBezTo>
                  <a:pt x="3302000" y="872465"/>
                  <a:pt x="3509963" y="851828"/>
                  <a:pt x="3581400" y="923265"/>
                </a:cubicBezTo>
                <a:cubicBezTo>
                  <a:pt x="3652837" y="994702"/>
                  <a:pt x="3562350" y="1110590"/>
                  <a:pt x="3619500" y="1228065"/>
                </a:cubicBezTo>
                <a:cubicBezTo>
                  <a:pt x="3676650" y="1345540"/>
                  <a:pt x="3867150" y="1529690"/>
                  <a:pt x="3924300" y="1628115"/>
                </a:cubicBezTo>
                <a:cubicBezTo>
                  <a:pt x="3981450" y="1726540"/>
                  <a:pt x="3971925" y="1772577"/>
                  <a:pt x="3962400" y="1818615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Frihåndsform 76"/>
          <p:cNvSpPr/>
          <p:nvPr/>
        </p:nvSpPr>
        <p:spPr>
          <a:xfrm>
            <a:off x="2240713" y="72078"/>
            <a:ext cx="4107543" cy="1521689"/>
          </a:xfrm>
          <a:custGeom>
            <a:avLst/>
            <a:gdLst>
              <a:gd name="connsiteX0" fmla="*/ 0 w 4107543"/>
              <a:gd name="connsiteY0" fmla="*/ 1463496 h 1521689"/>
              <a:gd name="connsiteX1" fmla="*/ 406400 w 4107543"/>
              <a:gd name="connsiteY1" fmla="*/ 1521553 h 1521689"/>
              <a:gd name="connsiteX2" fmla="*/ 725715 w 4107543"/>
              <a:gd name="connsiteY2" fmla="*/ 1448982 h 1521689"/>
              <a:gd name="connsiteX3" fmla="*/ 914400 w 4107543"/>
              <a:gd name="connsiteY3" fmla="*/ 1332867 h 1521689"/>
              <a:gd name="connsiteX4" fmla="*/ 1219200 w 4107543"/>
              <a:gd name="connsiteY4" fmla="*/ 1303839 h 1521689"/>
              <a:gd name="connsiteX5" fmla="*/ 1277257 w 4107543"/>
              <a:gd name="connsiteY5" fmla="*/ 752296 h 1521689"/>
              <a:gd name="connsiteX6" fmla="*/ 1451429 w 4107543"/>
              <a:gd name="connsiteY6" fmla="*/ 432982 h 1521689"/>
              <a:gd name="connsiteX7" fmla="*/ 1640115 w 4107543"/>
              <a:gd name="connsiteY7" fmla="*/ 244296 h 1521689"/>
              <a:gd name="connsiteX8" fmla="*/ 1799772 w 4107543"/>
              <a:gd name="connsiteY8" fmla="*/ 128182 h 1521689"/>
              <a:gd name="connsiteX9" fmla="*/ 2249715 w 4107543"/>
              <a:gd name="connsiteY9" fmla="*/ 12067 h 1521689"/>
              <a:gd name="connsiteX10" fmla="*/ 2946400 w 4107543"/>
              <a:gd name="connsiteY10" fmla="*/ 26582 h 1521689"/>
              <a:gd name="connsiteX11" fmla="*/ 3483429 w 4107543"/>
              <a:gd name="connsiteY11" fmla="*/ 215267 h 1521689"/>
              <a:gd name="connsiteX12" fmla="*/ 3744686 w 4107543"/>
              <a:gd name="connsiteY12" fmla="*/ 258810 h 1521689"/>
              <a:gd name="connsiteX13" fmla="*/ 4107543 w 4107543"/>
              <a:gd name="connsiteY13" fmla="*/ 229782 h 15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07543" h="1521689">
                <a:moveTo>
                  <a:pt x="0" y="1463496"/>
                </a:moveTo>
                <a:cubicBezTo>
                  <a:pt x="142724" y="1493734"/>
                  <a:pt x="285448" y="1523972"/>
                  <a:pt x="406400" y="1521553"/>
                </a:cubicBezTo>
                <a:cubicBezTo>
                  <a:pt x="527352" y="1519134"/>
                  <a:pt x="641048" y="1480430"/>
                  <a:pt x="725715" y="1448982"/>
                </a:cubicBezTo>
                <a:cubicBezTo>
                  <a:pt x="810382" y="1417534"/>
                  <a:pt x="832153" y="1357057"/>
                  <a:pt x="914400" y="1332867"/>
                </a:cubicBezTo>
                <a:cubicBezTo>
                  <a:pt x="996647" y="1308677"/>
                  <a:pt x="1158724" y="1400601"/>
                  <a:pt x="1219200" y="1303839"/>
                </a:cubicBezTo>
                <a:cubicBezTo>
                  <a:pt x="1279676" y="1207077"/>
                  <a:pt x="1238552" y="897439"/>
                  <a:pt x="1277257" y="752296"/>
                </a:cubicBezTo>
                <a:cubicBezTo>
                  <a:pt x="1315962" y="607153"/>
                  <a:pt x="1390953" y="517649"/>
                  <a:pt x="1451429" y="432982"/>
                </a:cubicBezTo>
                <a:cubicBezTo>
                  <a:pt x="1511905" y="348315"/>
                  <a:pt x="1582058" y="295096"/>
                  <a:pt x="1640115" y="244296"/>
                </a:cubicBezTo>
                <a:cubicBezTo>
                  <a:pt x="1698172" y="193496"/>
                  <a:pt x="1698172" y="166887"/>
                  <a:pt x="1799772" y="128182"/>
                </a:cubicBezTo>
                <a:cubicBezTo>
                  <a:pt x="1901372" y="89477"/>
                  <a:pt x="2058610" y="29000"/>
                  <a:pt x="2249715" y="12067"/>
                </a:cubicBezTo>
                <a:cubicBezTo>
                  <a:pt x="2440820" y="-4866"/>
                  <a:pt x="2740781" y="-7285"/>
                  <a:pt x="2946400" y="26582"/>
                </a:cubicBezTo>
                <a:cubicBezTo>
                  <a:pt x="3152019" y="60449"/>
                  <a:pt x="3350381" y="176562"/>
                  <a:pt x="3483429" y="215267"/>
                </a:cubicBezTo>
                <a:cubicBezTo>
                  <a:pt x="3616477" y="253972"/>
                  <a:pt x="3640667" y="256391"/>
                  <a:pt x="3744686" y="258810"/>
                </a:cubicBezTo>
                <a:cubicBezTo>
                  <a:pt x="3848705" y="261229"/>
                  <a:pt x="3978124" y="245505"/>
                  <a:pt x="4107543" y="229782"/>
                </a:cubicBezTo>
              </a:path>
            </a:pathLst>
          </a:custGeom>
          <a:noFill/>
          <a:ln w="666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8" name="TekstSylinder 77"/>
          <p:cNvSpPr txBox="1"/>
          <p:nvPr/>
        </p:nvSpPr>
        <p:spPr>
          <a:xfrm rot="20560279">
            <a:off x="4855963" y="1928157"/>
            <a:ext cx="9557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i="1" dirty="0" err="1" smtClean="0"/>
              <a:t>Håfjellstunnelen</a:t>
            </a:r>
            <a:endParaRPr lang="nb-NO" sz="900" i="1" dirty="0"/>
          </a:p>
        </p:txBody>
      </p:sp>
      <p:sp>
        <p:nvSpPr>
          <p:cNvPr id="80" name="Frihåndsform 79"/>
          <p:cNvSpPr/>
          <p:nvPr/>
        </p:nvSpPr>
        <p:spPr>
          <a:xfrm>
            <a:off x="5172599" y="2131683"/>
            <a:ext cx="287708" cy="86403"/>
          </a:xfrm>
          <a:custGeom>
            <a:avLst/>
            <a:gdLst>
              <a:gd name="connsiteX0" fmla="*/ 0 w 159657"/>
              <a:gd name="connsiteY0" fmla="*/ 188686 h 188686"/>
              <a:gd name="connsiteX1" fmla="*/ 159657 w 159657"/>
              <a:gd name="connsiteY1" fmla="*/ 0 h 18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57" h="188686">
                <a:moveTo>
                  <a:pt x="0" y="188686"/>
                </a:moveTo>
                <a:lnTo>
                  <a:pt x="159657" y="0"/>
                </a:lnTo>
              </a:path>
            </a:pathLst>
          </a:custGeom>
          <a:noFill/>
          <a:ln w="412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Frihåndsform 15"/>
          <p:cNvSpPr/>
          <p:nvPr/>
        </p:nvSpPr>
        <p:spPr>
          <a:xfrm>
            <a:off x="6636273" y="1773700"/>
            <a:ext cx="180975" cy="9525"/>
          </a:xfrm>
          <a:custGeom>
            <a:avLst/>
            <a:gdLst>
              <a:gd name="connsiteX0" fmla="*/ 0 w 180975"/>
              <a:gd name="connsiteY0" fmla="*/ 0 h 9525"/>
              <a:gd name="connsiteX1" fmla="*/ 180975 w 180975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975" h="9525">
                <a:moveTo>
                  <a:pt x="0" y="0"/>
                </a:moveTo>
                <a:lnTo>
                  <a:pt x="180975" y="9525"/>
                </a:lnTo>
              </a:path>
            </a:pathLst>
          </a:custGeom>
          <a:noFill/>
          <a:ln w="412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rihåndsform 18"/>
          <p:cNvSpPr/>
          <p:nvPr/>
        </p:nvSpPr>
        <p:spPr>
          <a:xfrm>
            <a:off x="6927887" y="1616300"/>
            <a:ext cx="126690" cy="94670"/>
          </a:xfrm>
          <a:custGeom>
            <a:avLst/>
            <a:gdLst>
              <a:gd name="connsiteX0" fmla="*/ 0 w 57150"/>
              <a:gd name="connsiteY0" fmla="*/ 57150 h 57150"/>
              <a:gd name="connsiteX1" fmla="*/ 57150 w 57150"/>
              <a:gd name="connsiteY1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" h="57150">
                <a:moveTo>
                  <a:pt x="0" y="57150"/>
                </a:moveTo>
                <a:lnTo>
                  <a:pt x="57150" y="0"/>
                </a:lnTo>
              </a:path>
            </a:pathLst>
          </a:custGeom>
          <a:noFill/>
          <a:ln w="412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3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88372" y="-1962096"/>
            <a:ext cx="39567173" cy="111282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489405" y="6372168"/>
            <a:ext cx="85060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3525016" y="6400800"/>
            <a:ext cx="6193536" cy="1903776"/>
          </a:xfrm>
          <a:custGeom>
            <a:avLst/>
            <a:gdLst>
              <a:gd name="connsiteX0" fmla="*/ 0 w 6193536"/>
              <a:gd name="connsiteY0" fmla="*/ 1903776 h 1903776"/>
              <a:gd name="connsiteX1" fmla="*/ 48768 w 6193536"/>
              <a:gd name="connsiteY1" fmla="*/ 1794048 h 1903776"/>
              <a:gd name="connsiteX2" fmla="*/ 280416 w 6193536"/>
              <a:gd name="connsiteY2" fmla="*/ 1708704 h 1903776"/>
              <a:gd name="connsiteX3" fmla="*/ 414528 w 6193536"/>
              <a:gd name="connsiteY3" fmla="*/ 1538016 h 1903776"/>
              <a:gd name="connsiteX4" fmla="*/ 621792 w 6193536"/>
              <a:gd name="connsiteY4" fmla="*/ 1452672 h 1903776"/>
              <a:gd name="connsiteX5" fmla="*/ 816864 w 6193536"/>
              <a:gd name="connsiteY5" fmla="*/ 1355136 h 1903776"/>
              <a:gd name="connsiteX6" fmla="*/ 999744 w 6193536"/>
              <a:gd name="connsiteY6" fmla="*/ 1062528 h 1903776"/>
              <a:gd name="connsiteX7" fmla="*/ 1365504 w 6193536"/>
              <a:gd name="connsiteY7" fmla="*/ 782112 h 1903776"/>
              <a:gd name="connsiteX8" fmla="*/ 1645920 w 6193536"/>
              <a:gd name="connsiteY8" fmla="*/ 599232 h 1903776"/>
              <a:gd name="connsiteX9" fmla="*/ 1950720 w 6193536"/>
              <a:gd name="connsiteY9" fmla="*/ 452928 h 1903776"/>
              <a:gd name="connsiteX10" fmla="*/ 2109216 w 6193536"/>
              <a:gd name="connsiteY10" fmla="*/ 331008 h 1903776"/>
              <a:gd name="connsiteX11" fmla="*/ 2316480 w 6193536"/>
              <a:gd name="connsiteY11" fmla="*/ 294432 h 1903776"/>
              <a:gd name="connsiteX12" fmla="*/ 2609088 w 6193536"/>
              <a:gd name="connsiteY12" fmla="*/ 87168 h 1903776"/>
              <a:gd name="connsiteX13" fmla="*/ 2755392 w 6193536"/>
              <a:gd name="connsiteY13" fmla="*/ 74976 h 1903776"/>
              <a:gd name="connsiteX14" fmla="*/ 2950464 w 6193536"/>
              <a:gd name="connsiteY14" fmla="*/ 1824 h 1903776"/>
              <a:gd name="connsiteX15" fmla="*/ 3072384 w 6193536"/>
              <a:gd name="connsiteY15" fmla="*/ 160320 h 1903776"/>
              <a:gd name="connsiteX16" fmla="*/ 3279648 w 6193536"/>
              <a:gd name="connsiteY16" fmla="*/ 428544 h 1903776"/>
              <a:gd name="connsiteX17" fmla="*/ 3572256 w 6193536"/>
              <a:gd name="connsiteY17" fmla="*/ 611424 h 1903776"/>
              <a:gd name="connsiteX18" fmla="*/ 4206240 w 6193536"/>
              <a:gd name="connsiteY18" fmla="*/ 587040 h 1903776"/>
              <a:gd name="connsiteX19" fmla="*/ 5035296 w 6193536"/>
              <a:gd name="connsiteY19" fmla="*/ 855264 h 1903776"/>
              <a:gd name="connsiteX20" fmla="*/ 5486400 w 6193536"/>
              <a:gd name="connsiteY20" fmla="*/ 1233216 h 1903776"/>
              <a:gd name="connsiteX21" fmla="*/ 5839968 w 6193536"/>
              <a:gd name="connsiteY21" fmla="*/ 1550208 h 1903776"/>
              <a:gd name="connsiteX22" fmla="*/ 5876544 w 6193536"/>
              <a:gd name="connsiteY22" fmla="*/ 1659936 h 1903776"/>
              <a:gd name="connsiteX23" fmla="*/ 6193536 w 6193536"/>
              <a:gd name="connsiteY23" fmla="*/ 1672128 h 190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93536" h="1903776">
                <a:moveTo>
                  <a:pt x="0" y="1903776"/>
                </a:moveTo>
                <a:cubicBezTo>
                  <a:pt x="1016" y="1865168"/>
                  <a:pt x="2032" y="1826560"/>
                  <a:pt x="48768" y="1794048"/>
                </a:cubicBezTo>
                <a:cubicBezTo>
                  <a:pt x="95504" y="1761536"/>
                  <a:pt x="219456" y="1751376"/>
                  <a:pt x="280416" y="1708704"/>
                </a:cubicBezTo>
                <a:cubicBezTo>
                  <a:pt x="341376" y="1666032"/>
                  <a:pt x="357632" y="1580688"/>
                  <a:pt x="414528" y="1538016"/>
                </a:cubicBezTo>
                <a:cubicBezTo>
                  <a:pt x="471424" y="1495344"/>
                  <a:pt x="554736" y="1483152"/>
                  <a:pt x="621792" y="1452672"/>
                </a:cubicBezTo>
                <a:cubicBezTo>
                  <a:pt x="688848" y="1422192"/>
                  <a:pt x="753872" y="1420160"/>
                  <a:pt x="816864" y="1355136"/>
                </a:cubicBezTo>
                <a:cubicBezTo>
                  <a:pt x="879856" y="1290112"/>
                  <a:pt x="908304" y="1158032"/>
                  <a:pt x="999744" y="1062528"/>
                </a:cubicBezTo>
                <a:cubicBezTo>
                  <a:pt x="1091184" y="967024"/>
                  <a:pt x="1257808" y="859328"/>
                  <a:pt x="1365504" y="782112"/>
                </a:cubicBezTo>
                <a:cubicBezTo>
                  <a:pt x="1473200" y="704896"/>
                  <a:pt x="1548384" y="654096"/>
                  <a:pt x="1645920" y="599232"/>
                </a:cubicBezTo>
                <a:cubicBezTo>
                  <a:pt x="1743456" y="544368"/>
                  <a:pt x="1873504" y="497632"/>
                  <a:pt x="1950720" y="452928"/>
                </a:cubicBezTo>
                <a:cubicBezTo>
                  <a:pt x="2027936" y="408224"/>
                  <a:pt x="2048256" y="357424"/>
                  <a:pt x="2109216" y="331008"/>
                </a:cubicBezTo>
                <a:cubicBezTo>
                  <a:pt x="2170176" y="304592"/>
                  <a:pt x="2233168" y="335072"/>
                  <a:pt x="2316480" y="294432"/>
                </a:cubicBezTo>
                <a:cubicBezTo>
                  <a:pt x="2399792" y="253792"/>
                  <a:pt x="2535936" y="123744"/>
                  <a:pt x="2609088" y="87168"/>
                </a:cubicBezTo>
                <a:cubicBezTo>
                  <a:pt x="2682240" y="50592"/>
                  <a:pt x="2698496" y="89200"/>
                  <a:pt x="2755392" y="74976"/>
                </a:cubicBezTo>
                <a:cubicBezTo>
                  <a:pt x="2812288" y="60752"/>
                  <a:pt x="2897632" y="-12400"/>
                  <a:pt x="2950464" y="1824"/>
                </a:cubicBezTo>
                <a:cubicBezTo>
                  <a:pt x="3003296" y="16048"/>
                  <a:pt x="3072384" y="160320"/>
                  <a:pt x="3072384" y="160320"/>
                </a:cubicBezTo>
                <a:cubicBezTo>
                  <a:pt x="3127248" y="231440"/>
                  <a:pt x="3196336" y="353360"/>
                  <a:pt x="3279648" y="428544"/>
                </a:cubicBezTo>
                <a:cubicBezTo>
                  <a:pt x="3362960" y="503728"/>
                  <a:pt x="3417824" y="585008"/>
                  <a:pt x="3572256" y="611424"/>
                </a:cubicBezTo>
                <a:cubicBezTo>
                  <a:pt x="3726688" y="637840"/>
                  <a:pt x="3962400" y="546400"/>
                  <a:pt x="4206240" y="587040"/>
                </a:cubicBezTo>
                <a:cubicBezTo>
                  <a:pt x="4450080" y="627680"/>
                  <a:pt x="4821936" y="747568"/>
                  <a:pt x="5035296" y="855264"/>
                </a:cubicBezTo>
                <a:cubicBezTo>
                  <a:pt x="5248656" y="962960"/>
                  <a:pt x="5352288" y="1117392"/>
                  <a:pt x="5486400" y="1233216"/>
                </a:cubicBezTo>
                <a:cubicBezTo>
                  <a:pt x="5620512" y="1349040"/>
                  <a:pt x="5774944" y="1479088"/>
                  <a:pt x="5839968" y="1550208"/>
                </a:cubicBezTo>
                <a:cubicBezTo>
                  <a:pt x="5904992" y="1621328"/>
                  <a:pt x="5817616" y="1639616"/>
                  <a:pt x="5876544" y="1659936"/>
                </a:cubicBezTo>
                <a:cubicBezTo>
                  <a:pt x="5935472" y="1680256"/>
                  <a:pt x="6064504" y="1676192"/>
                  <a:pt x="6193536" y="167212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53389" y="2122121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471972" y="188172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020478" y="1554157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1887512" y="229845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114508" y="1152431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TekstSylinder 36"/>
          <p:cNvSpPr txBox="1"/>
          <p:nvPr/>
        </p:nvSpPr>
        <p:spPr>
          <a:xfrm>
            <a:off x="7637481" y="44268"/>
            <a:ext cx="4441083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Etappevis utbygging av Alt. 1, via Hardangertunnel</a:t>
            </a:r>
          </a:p>
          <a:p>
            <a:endParaRPr lang="nb-NO" sz="2400" dirty="0"/>
          </a:p>
          <a:p>
            <a:r>
              <a:rPr lang="nb-NO" sz="2000" i="1" dirty="0" smtClean="0"/>
              <a:t>Ferdig utbygd</a:t>
            </a:r>
            <a:endParaRPr lang="nb-NO" dirty="0" smtClean="0"/>
          </a:p>
        </p:txBody>
      </p:sp>
      <p:sp>
        <p:nvSpPr>
          <p:cNvPr id="39" name="Frihåndsform 38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/>
          <p:cNvSpPr/>
          <p:nvPr/>
        </p:nvSpPr>
        <p:spPr>
          <a:xfrm>
            <a:off x="1464537" y="20104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/>
          <p:cNvSpPr/>
          <p:nvPr/>
        </p:nvSpPr>
        <p:spPr>
          <a:xfrm>
            <a:off x="2417656" y="1670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ihåndsform 16"/>
          <p:cNvSpPr/>
          <p:nvPr/>
        </p:nvSpPr>
        <p:spPr>
          <a:xfrm>
            <a:off x="5301343" y="2775857"/>
            <a:ext cx="119743" cy="195943"/>
          </a:xfrm>
          <a:custGeom>
            <a:avLst/>
            <a:gdLst>
              <a:gd name="connsiteX0" fmla="*/ 0 w 119743"/>
              <a:gd name="connsiteY0" fmla="*/ 195943 h 195943"/>
              <a:gd name="connsiteX1" fmla="*/ 97971 w 119743"/>
              <a:gd name="connsiteY1" fmla="*/ 163286 h 195943"/>
              <a:gd name="connsiteX2" fmla="*/ 119743 w 119743"/>
              <a:gd name="connsiteY2" fmla="*/ 97972 h 195943"/>
              <a:gd name="connsiteX3" fmla="*/ 97971 w 119743"/>
              <a:gd name="connsiteY3" fmla="*/ 54429 h 195943"/>
              <a:gd name="connsiteX4" fmla="*/ 32657 w 119743"/>
              <a:gd name="connsiteY4" fmla="*/ 0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43" h="195943">
                <a:moveTo>
                  <a:pt x="0" y="195943"/>
                </a:moveTo>
                <a:cubicBezTo>
                  <a:pt x="39007" y="187778"/>
                  <a:pt x="78014" y="179614"/>
                  <a:pt x="97971" y="163286"/>
                </a:cubicBezTo>
                <a:cubicBezTo>
                  <a:pt x="117928" y="146958"/>
                  <a:pt x="119743" y="116115"/>
                  <a:pt x="119743" y="97972"/>
                </a:cubicBezTo>
                <a:cubicBezTo>
                  <a:pt x="119743" y="79829"/>
                  <a:pt x="112485" y="70758"/>
                  <a:pt x="97971" y="54429"/>
                </a:cubicBezTo>
                <a:cubicBezTo>
                  <a:pt x="83457" y="38100"/>
                  <a:pt x="58057" y="19050"/>
                  <a:pt x="3265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kstSylinder 27"/>
          <p:cNvSpPr txBox="1"/>
          <p:nvPr/>
        </p:nvSpPr>
        <p:spPr>
          <a:xfrm>
            <a:off x="3104168" y="3229652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kstSylinder 28"/>
          <p:cNvSpPr txBox="1"/>
          <p:nvPr/>
        </p:nvSpPr>
        <p:spPr>
          <a:xfrm>
            <a:off x="5060139" y="235933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Frihåndsform 4"/>
          <p:cNvSpPr/>
          <p:nvPr/>
        </p:nvSpPr>
        <p:spPr>
          <a:xfrm>
            <a:off x="2442258" y="2141316"/>
            <a:ext cx="4099760" cy="4201611"/>
          </a:xfrm>
          <a:custGeom>
            <a:avLst/>
            <a:gdLst>
              <a:gd name="connsiteX0" fmla="*/ 4062714 w 4099760"/>
              <a:gd name="connsiteY0" fmla="*/ 4201611 h 4201611"/>
              <a:gd name="connsiteX1" fmla="*/ 4085864 w 4099760"/>
              <a:gd name="connsiteY1" fmla="*/ 3669175 h 4201611"/>
              <a:gd name="connsiteX2" fmla="*/ 4097438 w 4099760"/>
              <a:gd name="connsiteY2" fmla="*/ 3264061 h 4201611"/>
              <a:gd name="connsiteX3" fmla="*/ 4039565 w 4099760"/>
              <a:gd name="connsiteY3" fmla="*/ 3009418 h 4201611"/>
              <a:gd name="connsiteX4" fmla="*/ 3842795 w 4099760"/>
              <a:gd name="connsiteY4" fmla="*/ 2801074 h 4201611"/>
              <a:gd name="connsiteX5" fmla="*/ 3426107 w 4099760"/>
              <a:gd name="connsiteY5" fmla="*/ 2523281 h 4201611"/>
              <a:gd name="connsiteX6" fmla="*/ 3194613 w 4099760"/>
              <a:gd name="connsiteY6" fmla="*/ 2141317 h 4201611"/>
              <a:gd name="connsiteX7" fmla="*/ 2939970 w 4099760"/>
              <a:gd name="connsiteY7" fmla="*/ 1713054 h 4201611"/>
              <a:gd name="connsiteX8" fmla="*/ 2882096 w 4099760"/>
              <a:gd name="connsiteY8" fmla="*/ 1493135 h 4201611"/>
              <a:gd name="connsiteX9" fmla="*/ 2766350 w 4099760"/>
              <a:gd name="connsiteY9" fmla="*/ 1053297 h 4201611"/>
              <a:gd name="connsiteX10" fmla="*/ 2581155 w 4099760"/>
              <a:gd name="connsiteY10" fmla="*/ 578735 h 4201611"/>
              <a:gd name="connsiteX11" fmla="*/ 2430684 w 4099760"/>
              <a:gd name="connsiteY11" fmla="*/ 428264 h 4201611"/>
              <a:gd name="connsiteX12" fmla="*/ 1678329 w 4099760"/>
              <a:gd name="connsiteY12" fmla="*/ 219919 h 4201611"/>
              <a:gd name="connsiteX13" fmla="*/ 1157469 w 4099760"/>
              <a:gd name="connsiteY13" fmla="*/ 196770 h 4201611"/>
              <a:gd name="connsiteX14" fmla="*/ 775504 w 4099760"/>
              <a:gd name="connsiteY14" fmla="*/ 208345 h 4201611"/>
              <a:gd name="connsiteX15" fmla="*/ 370390 w 4099760"/>
              <a:gd name="connsiteY15" fmla="*/ 81023 h 4201611"/>
              <a:gd name="connsiteX16" fmla="*/ 0 w 4099760"/>
              <a:gd name="connsiteY16" fmla="*/ 0 h 420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99760" h="4201611">
                <a:moveTo>
                  <a:pt x="4062714" y="4201611"/>
                </a:moveTo>
                <a:cubicBezTo>
                  <a:pt x="4071395" y="4013522"/>
                  <a:pt x="4080077" y="3825433"/>
                  <a:pt x="4085864" y="3669175"/>
                </a:cubicBezTo>
                <a:cubicBezTo>
                  <a:pt x="4091651" y="3512917"/>
                  <a:pt x="4105155" y="3374020"/>
                  <a:pt x="4097438" y="3264061"/>
                </a:cubicBezTo>
                <a:cubicBezTo>
                  <a:pt x="4089722" y="3154101"/>
                  <a:pt x="4082006" y="3086582"/>
                  <a:pt x="4039565" y="3009418"/>
                </a:cubicBezTo>
                <a:cubicBezTo>
                  <a:pt x="3997124" y="2932253"/>
                  <a:pt x="3945038" y="2882097"/>
                  <a:pt x="3842795" y="2801074"/>
                </a:cubicBezTo>
                <a:cubicBezTo>
                  <a:pt x="3740552" y="2720051"/>
                  <a:pt x="3534137" y="2633240"/>
                  <a:pt x="3426107" y="2523281"/>
                </a:cubicBezTo>
                <a:cubicBezTo>
                  <a:pt x="3318077" y="2413322"/>
                  <a:pt x="3275636" y="2276355"/>
                  <a:pt x="3194613" y="2141317"/>
                </a:cubicBezTo>
                <a:cubicBezTo>
                  <a:pt x="3113590" y="2006279"/>
                  <a:pt x="2992056" y="1821084"/>
                  <a:pt x="2939970" y="1713054"/>
                </a:cubicBezTo>
                <a:cubicBezTo>
                  <a:pt x="2887884" y="1605024"/>
                  <a:pt x="2882096" y="1493135"/>
                  <a:pt x="2882096" y="1493135"/>
                </a:cubicBezTo>
                <a:cubicBezTo>
                  <a:pt x="2853159" y="1383175"/>
                  <a:pt x="2816507" y="1205697"/>
                  <a:pt x="2766350" y="1053297"/>
                </a:cubicBezTo>
                <a:cubicBezTo>
                  <a:pt x="2716193" y="900897"/>
                  <a:pt x="2637099" y="682907"/>
                  <a:pt x="2581155" y="578735"/>
                </a:cubicBezTo>
                <a:cubicBezTo>
                  <a:pt x="2525211" y="474563"/>
                  <a:pt x="2581155" y="488067"/>
                  <a:pt x="2430684" y="428264"/>
                </a:cubicBezTo>
                <a:cubicBezTo>
                  <a:pt x="2280213" y="368461"/>
                  <a:pt x="1890531" y="258501"/>
                  <a:pt x="1678329" y="219919"/>
                </a:cubicBezTo>
                <a:cubicBezTo>
                  <a:pt x="1466127" y="181337"/>
                  <a:pt x="1307940" y="198699"/>
                  <a:pt x="1157469" y="196770"/>
                </a:cubicBezTo>
                <a:cubicBezTo>
                  <a:pt x="1006998" y="194841"/>
                  <a:pt x="906684" y="227636"/>
                  <a:pt x="775504" y="208345"/>
                </a:cubicBezTo>
                <a:cubicBezTo>
                  <a:pt x="644324" y="189054"/>
                  <a:pt x="499641" y="115747"/>
                  <a:pt x="370390" y="81023"/>
                </a:cubicBezTo>
                <a:cubicBezTo>
                  <a:pt x="241139" y="46299"/>
                  <a:pt x="120569" y="23149"/>
                  <a:pt x="0" y="0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Ellipse 31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TekstSylinder 33"/>
          <p:cNvSpPr txBox="1"/>
          <p:nvPr/>
        </p:nvSpPr>
        <p:spPr>
          <a:xfrm>
            <a:off x="5242561" y="3938565"/>
            <a:ext cx="428896" cy="2881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1:31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6418612" y="6279318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7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Framtidig diagonal Bergen – E134 bør gå via Fv.7 Hardangertunnel (Alternativ 1 framfor alternativ 2)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17510"/>
            <a:ext cx="10515600" cy="4351338"/>
          </a:xfrm>
        </p:spPr>
        <p:txBody>
          <a:bodyPr>
            <a:normAutofit/>
          </a:bodyPr>
          <a:lstStyle/>
          <a:p>
            <a:r>
              <a:rPr lang="nb-NO" dirty="0" err="1" smtClean="0"/>
              <a:t>Kortaste</a:t>
            </a:r>
            <a:r>
              <a:rPr lang="nb-NO" dirty="0" smtClean="0"/>
              <a:t> reisetid</a:t>
            </a:r>
          </a:p>
          <a:p>
            <a:r>
              <a:rPr lang="nb-NO" dirty="0"/>
              <a:t>Best egna for etappevis utbygging</a:t>
            </a:r>
          </a:p>
          <a:p>
            <a:r>
              <a:rPr lang="nb-NO" dirty="0" smtClean="0"/>
              <a:t>Størst effekt på regionbygging</a:t>
            </a:r>
          </a:p>
          <a:p>
            <a:r>
              <a:rPr lang="nb-NO" dirty="0" err="1" smtClean="0"/>
              <a:t>Lågast</a:t>
            </a:r>
            <a:r>
              <a:rPr lang="nb-NO" dirty="0" smtClean="0"/>
              <a:t> investeringskostnad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55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625239"/>
            <a:ext cx="8861736" cy="626469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3175890" y="116632"/>
            <a:ext cx="5801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b="1" dirty="0"/>
              <a:t>E16 – anbefalt konsept etter utgreiing</a:t>
            </a:r>
          </a:p>
        </p:txBody>
      </p:sp>
    </p:spTree>
    <p:extLst>
      <p:ext uri="{BB962C8B-B14F-4D97-AF65-F5344CB8AC3E}">
        <p14:creationId xmlns:p14="http://schemas.microsoft.com/office/powerpoint/2010/main" val="11121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665312"/>
            <a:ext cx="8775649" cy="6192688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3081857" y="116632"/>
            <a:ext cx="5989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b="1" dirty="0"/>
              <a:t>E16 – alt. </a:t>
            </a:r>
            <a:r>
              <a:rPr lang="nb-NO" sz="2800" b="1" dirty="0" err="1"/>
              <a:t>traseear</a:t>
            </a:r>
            <a:r>
              <a:rPr lang="nb-NO" sz="2800" b="1" dirty="0"/>
              <a:t> vurdert for utgreiing</a:t>
            </a:r>
          </a:p>
        </p:txBody>
      </p:sp>
    </p:spTree>
    <p:extLst>
      <p:ext uri="{BB962C8B-B14F-4D97-AF65-F5344CB8AC3E}">
        <p14:creationId xmlns:p14="http://schemas.microsoft.com/office/powerpoint/2010/main" val="42104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30" name="Frihåndsform 29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1073888" y="2019708"/>
            <a:ext cx="520996" cy="106804"/>
          </a:xfrm>
          <a:custGeom>
            <a:avLst/>
            <a:gdLst>
              <a:gd name="connsiteX0" fmla="*/ 520996 w 520996"/>
              <a:gd name="connsiteY0" fmla="*/ 74906 h 106804"/>
              <a:gd name="connsiteX1" fmla="*/ 276447 w 520996"/>
              <a:gd name="connsiteY1" fmla="*/ 478 h 106804"/>
              <a:gd name="connsiteX2" fmla="*/ 0 w 520996"/>
              <a:gd name="connsiteY2" fmla="*/ 106804 h 1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6" h="106804">
                <a:moveTo>
                  <a:pt x="520996" y="74906"/>
                </a:moveTo>
                <a:cubicBezTo>
                  <a:pt x="442138" y="35034"/>
                  <a:pt x="363280" y="-4838"/>
                  <a:pt x="276447" y="478"/>
                </a:cubicBezTo>
                <a:cubicBezTo>
                  <a:pt x="189614" y="5794"/>
                  <a:pt x="94807" y="56299"/>
                  <a:pt x="0" y="106804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kstSylinder 62"/>
          <p:cNvSpPr txBox="1"/>
          <p:nvPr/>
        </p:nvSpPr>
        <p:spPr>
          <a:xfrm rot="799163">
            <a:off x="3870073" y="2140061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Hardangertunnel</a:t>
            </a:r>
            <a:endParaRPr lang="nb-NO" sz="1000" dirty="0"/>
          </a:p>
        </p:txBody>
      </p:sp>
      <p:sp>
        <p:nvSpPr>
          <p:cNvPr id="64" name="TekstSylinder 63"/>
          <p:cNvSpPr txBox="1"/>
          <p:nvPr/>
        </p:nvSpPr>
        <p:spPr>
          <a:xfrm>
            <a:off x="3317194" y="3369079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17194" y="2159278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2477908" y="149547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Arna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201629" y="1729845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ekstSylinder 69"/>
          <p:cNvSpPr txBox="1"/>
          <p:nvPr/>
        </p:nvSpPr>
        <p:spPr>
          <a:xfrm rot="195991">
            <a:off x="4903067" y="438531"/>
            <a:ext cx="532034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sz="1200" dirty="0" smtClean="0"/>
              <a:t>K5</a:t>
            </a:r>
            <a:endParaRPr lang="nb-NO" sz="1200" dirty="0"/>
          </a:p>
        </p:txBody>
      </p:sp>
      <p:sp>
        <p:nvSpPr>
          <p:cNvPr id="76" name="TekstSylinder 75"/>
          <p:cNvSpPr txBox="1"/>
          <p:nvPr/>
        </p:nvSpPr>
        <p:spPr>
          <a:xfrm>
            <a:off x="1937219" y="2404951"/>
            <a:ext cx="789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Fjøsanger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kstSylinder 36"/>
          <p:cNvSpPr txBox="1"/>
          <p:nvPr/>
        </p:nvSpPr>
        <p:spPr>
          <a:xfrm>
            <a:off x="8946951" y="5324941"/>
            <a:ext cx="2951825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Potensiell framtidig reisetid </a:t>
            </a:r>
          </a:p>
          <a:p>
            <a:r>
              <a:rPr lang="nb-NO" dirty="0" smtClean="0"/>
              <a:t>Bergen – Voss, med ny E16</a:t>
            </a:r>
          </a:p>
          <a:p>
            <a:r>
              <a:rPr lang="nb-NO" dirty="0"/>
              <a:t>	K5 (tilrådd i KVU)</a:t>
            </a:r>
          </a:p>
          <a:p>
            <a:r>
              <a:rPr lang="nb-NO" dirty="0"/>
              <a:t>	K4G </a:t>
            </a:r>
          </a:p>
        </p:txBody>
      </p:sp>
      <p:sp>
        <p:nvSpPr>
          <p:cNvPr id="5" name="Frihåndsform 4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6013211" y="5786607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Odda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4928930" y="2436277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rihåndsform 6"/>
          <p:cNvSpPr/>
          <p:nvPr/>
        </p:nvSpPr>
        <p:spPr>
          <a:xfrm>
            <a:off x="2500132" y="277419"/>
            <a:ext cx="4201610" cy="1527794"/>
          </a:xfrm>
          <a:custGeom>
            <a:avLst/>
            <a:gdLst>
              <a:gd name="connsiteX0" fmla="*/ 0 w 4201610"/>
              <a:gd name="connsiteY0" fmla="*/ 1516657 h 1527794"/>
              <a:gd name="connsiteX1" fmla="*/ 590309 w 4201610"/>
              <a:gd name="connsiteY1" fmla="*/ 1516657 h 1527794"/>
              <a:gd name="connsiteX2" fmla="*/ 1111169 w 4201610"/>
              <a:gd name="connsiteY2" fmla="*/ 1400910 h 1527794"/>
              <a:gd name="connsiteX3" fmla="*/ 1284790 w 4201610"/>
              <a:gd name="connsiteY3" fmla="*/ 1273589 h 1527794"/>
              <a:gd name="connsiteX4" fmla="*/ 1319514 w 4201610"/>
              <a:gd name="connsiteY4" fmla="*/ 694854 h 1527794"/>
              <a:gd name="connsiteX5" fmla="*/ 1655179 w 4201610"/>
              <a:gd name="connsiteY5" fmla="*/ 417062 h 1527794"/>
              <a:gd name="connsiteX6" fmla="*/ 1909822 w 4201610"/>
              <a:gd name="connsiteY6" fmla="*/ 127695 h 1527794"/>
              <a:gd name="connsiteX7" fmla="*/ 2500131 w 4201610"/>
              <a:gd name="connsiteY7" fmla="*/ 11948 h 1527794"/>
              <a:gd name="connsiteX8" fmla="*/ 2916820 w 4201610"/>
              <a:gd name="connsiteY8" fmla="*/ 35097 h 1527794"/>
              <a:gd name="connsiteX9" fmla="*/ 3646025 w 4201610"/>
              <a:gd name="connsiteY9" fmla="*/ 289740 h 1527794"/>
              <a:gd name="connsiteX10" fmla="*/ 3889093 w 4201610"/>
              <a:gd name="connsiteY10" fmla="*/ 324465 h 1527794"/>
              <a:gd name="connsiteX11" fmla="*/ 4201610 w 4201610"/>
              <a:gd name="connsiteY11" fmla="*/ 278166 h 152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1610" h="1527794">
                <a:moveTo>
                  <a:pt x="0" y="1516657"/>
                </a:moveTo>
                <a:cubicBezTo>
                  <a:pt x="202557" y="1526302"/>
                  <a:pt x="405114" y="1535948"/>
                  <a:pt x="590309" y="1516657"/>
                </a:cubicBezTo>
                <a:cubicBezTo>
                  <a:pt x="775504" y="1497366"/>
                  <a:pt x="995422" y="1441421"/>
                  <a:pt x="1111169" y="1400910"/>
                </a:cubicBezTo>
                <a:cubicBezTo>
                  <a:pt x="1226916" y="1360399"/>
                  <a:pt x="1250066" y="1391265"/>
                  <a:pt x="1284790" y="1273589"/>
                </a:cubicBezTo>
                <a:cubicBezTo>
                  <a:pt x="1319514" y="1155913"/>
                  <a:pt x="1257783" y="837608"/>
                  <a:pt x="1319514" y="694854"/>
                </a:cubicBezTo>
                <a:cubicBezTo>
                  <a:pt x="1381245" y="552100"/>
                  <a:pt x="1556794" y="511588"/>
                  <a:pt x="1655179" y="417062"/>
                </a:cubicBezTo>
                <a:cubicBezTo>
                  <a:pt x="1753564" y="322536"/>
                  <a:pt x="1768997" y="195214"/>
                  <a:pt x="1909822" y="127695"/>
                </a:cubicBezTo>
                <a:cubicBezTo>
                  <a:pt x="2050647" y="60176"/>
                  <a:pt x="2332298" y="27381"/>
                  <a:pt x="2500131" y="11948"/>
                </a:cubicBezTo>
                <a:cubicBezTo>
                  <a:pt x="2667964" y="-3485"/>
                  <a:pt x="2725838" y="-11202"/>
                  <a:pt x="2916820" y="35097"/>
                </a:cubicBezTo>
                <a:cubicBezTo>
                  <a:pt x="3107802" y="81396"/>
                  <a:pt x="3483980" y="241512"/>
                  <a:pt x="3646025" y="289740"/>
                </a:cubicBezTo>
                <a:cubicBezTo>
                  <a:pt x="3808070" y="337968"/>
                  <a:pt x="3796496" y="326394"/>
                  <a:pt x="3889093" y="324465"/>
                </a:cubicBezTo>
                <a:cubicBezTo>
                  <a:pt x="3981690" y="322536"/>
                  <a:pt x="4091650" y="300351"/>
                  <a:pt x="4201610" y="278166"/>
                </a:cubicBezTo>
              </a:path>
            </a:pathLst>
          </a:custGeom>
          <a:noFill/>
          <a:ln w="539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Ellipse 37"/>
          <p:cNvSpPr/>
          <p:nvPr/>
        </p:nvSpPr>
        <p:spPr>
          <a:xfrm>
            <a:off x="2443722" y="1706486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kstSylinder 38"/>
          <p:cNvSpPr txBox="1"/>
          <p:nvPr/>
        </p:nvSpPr>
        <p:spPr>
          <a:xfrm>
            <a:off x="4839708" y="168046"/>
            <a:ext cx="439356" cy="257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nb-NO" dirty="0"/>
              <a:t>1: 02</a:t>
            </a:r>
          </a:p>
        </p:txBody>
      </p:sp>
      <p:sp>
        <p:nvSpPr>
          <p:cNvPr id="8" name="Frihåndsform 7"/>
          <p:cNvSpPr/>
          <p:nvPr/>
        </p:nvSpPr>
        <p:spPr>
          <a:xfrm>
            <a:off x="2430684" y="613458"/>
            <a:ext cx="3935392" cy="1886975"/>
          </a:xfrm>
          <a:custGeom>
            <a:avLst/>
            <a:gdLst>
              <a:gd name="connsiteX0" fmla="*/ 3935392 w 3935392"/>
              <a:gd name="connsiteY0" fmla="*/ 0 h 1886975"/>
              <a:gd name="connsiteX1" fmla="*/ 3530278 w 3935392"/>
              <a:gd name="connsiteY1" fmla="*/ 312517 h 1886975"/>
              <a:gd name="connsiteX2" fmla="*/ 3159888 w 3935392"/>
              <a:gd name="connsiteY2" fmla="*/ 902826 h 1886975"/>
              <a:gd name="connsiteX3" fmla="*/ 2708475 w 3935392"/>
              <a:gd name="connsiteY3" fmla="*/ 1747777 h 1886975"/>
              <a:gd name="connsiteX4" fmla="*/ 2303362 w 3935392"/>
              <a:gd name="connsiteY4" fmla="*/ 1886674 h 1886975"/>
              <a:gd name="connsiteX5" fmla="*/ 1863524 w 3935392"/>
              <a:gd name="connsiteY5" fmla="*/ 1782501 h 1886975"/>
              <a:gd name="connsiteX6" fmla="*/ 1562582 w 3935392"/>
              <a:gd name="connsiteY6" fmla="*/ 1701479 h 1886975"/>
              <a:gd name="connsiteX7" fmla="*/ 1099594 w 3935392"/>
              <a:gd name="connsiteY7" fmla="*/ 1782501 h 1886975"/>
              <a:gd name="connsiteX8" fmla="*/ 648182 w 3935392"/>
              <a:gd name="connsiteY8" fmla="*/ 1678329 h 1886975"/>
              <a:gd name="connsiteX9" fmla="*/ 0 w 3935392"/>
              <a:gd name="connsiteY9" fmla="*/ 1516284 h 188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5392" h="1886975">
                <a:moveTo>
                  <a:pt x="3935392" y="0"/>
                </a:moveTo>
                <a:cubicBezTo>
                  <a:pt x="3797460" y="81023"/>
                  <a:pt x="3659529" y="162046"/>
                  <a:pt x="3530278" y="312517"/>
                </a:cubicBezTo>
                <a:cubicBezTo>
                  <a:pt x="3401027" y="462988"/>
                  <a:pt x="3296855" y="663616"/>
                  <a:pt x="3159888" y="902826"/>
                </a:cubicBezTo>
                <a:cubicBezTo>
                  <a:pt x="3022921" y="1142036"/>
                  <a:pt x="2851229" y="1583802"/>
                  <a:pt x="2708475" y="1747777"/>
                </a:cubicBezTo>
                <a:cubicBezTo>
                  <a:pt x="2565721" y="1911752"/>
                  <a:pt x="2444187" y="1880887"/>
                  <a:pt x="2303362" y="1886674"/>
                </a:cubicBezTo>
                <a:cubicBezTo>
                  <a:pt x="2162537" y="1892461"/>
                  <a:pt x="1986987" y="1813367"/>
                  <a:pt x="1863524" y="1782501"/>
                </a:cubicBezTo>
                <a:cubicBezTo>
                  <a:pt x="1740061" y="1751635"/>
                  <a:pt x="1689904" y="1701479"/>
                  <a:pt x="1562582" y="1701479"/>
                </a:cubicBezTo>
                <a:cubicBezTo>
                  <a:pt x="1435260" y="1701479"/>
                  <a:pt x="1251994" y="1786359"/>
                  <a:pt x="1099594" y="1782501"/>
                </a:cubicBezTo>
                <a:cubicBezTo>
                  <a:pt x="947194" y="1778643"/>
                  <a:pt x="648182" y="1678329"/>
                  <a:pt x="648182" y="1678329"/>
                </a:cubicBezTo>
                <a:lnTo>
                  <a:pt x="0" y="1516284"/>
                </a:ln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Ellipse 40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Frihåndsform 43"/>
          <p:cNvSpPr/>
          <p:nvPr/>
        </p:nvSpPr>
        <p:spPr>
          <a:xfrm rot="310970">
            <a:off x="4119636" y="2354379"/>
            <a:ext cx="511008" cy="123225"/>
          </a:xfrm>
          <a:custGeom>
            <a:avLst/>
            <a:gdLst>
              <a:gd name="connsiteX0" fmla="*/ 0 w 682752"/>
              <a:gd name="connsiteY0" fmla="*/ 0 h 170688"/>
              <a:gd name="connsiteX1" fmla="*/ 682752 w 682752"/>
              <a:gd name="connsiteY1" fmla="*/ 170688 h 17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2752" h="170688">
                <a:moveTo>
                  <a:pt x="0" y="0"/>
                </a:moveTo>
                <a:lnTo>
                  <a:pt x="682752" y="170688"/>
                </a:lnTo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TekstSylinder 48"/>
          <p:cNvSpPr txBox="1"/>
          <p:nvPr/>
        </p:nvSpPr>
        <p:spPr>
          <a:xfrm>
            <a:off x="5284476" y="1524817"/>
            <a:ext cx="439356" cy="2573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nb-NO" dirty="0"/>
              <a:t>1: 04</a:t>
            </a:r>
          </a:p>
        </p:txBody>
      </p:sp>
      <p:sp>
        <p:nvSpPr>
          <p:cNvPr id="50" name="TekstSylinder 49"/>
          <p:cNvSpPr txBox="1"/>
          <p:nvPr/>
        </p:nvSpPr>
        <p:spPr>
          <a:xfrm rot="195991">
            <a:off x="5441490" y="1806979"/>
            <a:ext cx="532034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sz="1200" dirty="0" smtClean="0"/>
              <a:t>K4G</a:t>
            </a:r>
            <a:endParaRPr lang="nb-NO" sz="1200" dirty="0"/>
          </a:p>
        </p:txBody>
      </p:sp>
      <p:sp>
        <p:nvSpPr>
          <p:cNvPr id="51" name="Ellipse 50"/>
          <p:cNvSpPr/>
          <p:nvPr/>
        </p:nvSpPr>
        <p:spPr>
          <a:xfrm>
            <a:off x="6611892" y="4743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Ellipse 31"/>
          <p:cNvSpPr/>
          <p:nvPr/>
        </p:nvSpPr>
        <p:spPr>
          <a:xfrm>
            <a:off x="268202" y="168046"/>
            <a:ext cx="3541509" cy="3579724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Ellipse 34"/>
          <p:cNvSpPr/>
          <p:nvPr/>
        </p:nvSpPr>
        <p:spPr>
          <a:xfrm>
            <a:off x="5721918" y="-229317"/>
            <a:ext cx="1884839" cy="1724796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0" name="Rett linje 39"/>
          <p:cNvCxnSpPr/>
          <p:nvPr/>
        </p:nvCxnSpPr>
        <p:spPr>
          <a:xfrm>
            <a:off x="9143999" y="6056429"/>
            <a:ext cx="584617" cy="0"/>
          </a:xfrm>
          <a:prstGeom prst="line">
            <a:avLst/>
          </a:prstGeom>
          <a:noFill/>
          <a:ln w="539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Rett linje 42"/>
          <p:cNvCxnSpPr/>
          <p:nvPr/>
        </p:nvCxnSpPr>
        <p:spPr>
          <a:xfrm>
            <a:off x="9146499" y="6313759"/>
            <a:ext cx="584617" cy="0"/>
          </a:xfrm>
          <a:prstGeom prst="line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263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61" name="TekstSylinder 60"/>
          <p:cNvSpPr txBox="1"/>
          <p:nvPr/>
        </p:nvSpPr>
        <p:spPr>
          <a:xfrm>
            <a:off x="5377534" y="34503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Jondal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kstSylinder 63"/>
          <p:cNvSpPr txBox="1"/>
          <p:nvPr/>
        </p:nvSpPr>
        <p:spPr>
          <a:xfrm>
            <a:off x="3317194" y="3369079"/>
            <a:ext cx="110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Eikelandsosen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3317194" y="2159278"/>
            <a:ext cx="51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Tysse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kstSylinder 68"/>
          <p:cNvSpPr txBox="1"/>
          <p:nvPr/>
        </p:nvSpPr>
        <p:spPr>
          <a:xfrm>
            <a:off x="3201629" y="1729845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ekstSylinder 69"/>
          <p:cNvSpPr txBox="1"/>
          <p:nvPr/>
        </p:nvSpPr>
        <p:spPr>
          <a:xfrm rot="195991">
            <a:off x="7652522" y="1596026"/>
            <a:ext cx="532034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sz="1200" dirty="0" smtClean="0"/>
              <a:t>K5</a:t>
            </a:r>
            <a:endParaRPr lang="nb-NO" sz="1200" dirty="0"/>
          </a:p>
        </p:txBody>
      </p:sp>
      <p:sp>
        <p:nvSpPr>
          <p:cNvPr id="37" name="TekstSylinder 36"/>
          <p:cNvSpPr txBox="1"/>
          <p:nvPr/>
        </p:nvSpPr>
        <p:spPr>
          <a:xfrm>
            <a:off x="8761755" y="4863277"/>
            <a:ext cx="273190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Potensiell framtidig reisetid </a:t>
            </a:r>
          </a:p>
          <a:p>
            <a:r>
              <a:rPr lang="nb-NO" dirty="0" smtClean="0"/>
              <a:t>Norheimsund – Voss og Norheimsund – Bergen:  	K5 (tilrådd i KVU)</a:t>
            </a:r>
          </a:p>
          <a:p>
            <a:r>
              <a:rPr lang="nb-NO" dirty="0"/>
              <a:t>	</a:t>
            </a:r>
            <a:r>
              <a:rPr lang="nb-NO" dirty="0" smtClean="0"/>
              <a:t>K4G </a:t>
            </a:r>
          </a:p>
        </p:txBody>
      </p:sp>
      <p:sp>
        <p:nvSpPr>
          <p:cNvPr id="36" name="TekstSylinder 35"/>
          <p:cNvSpPr txBox="1"/>
          <p:nvPr/>
        </p:nvSpPr>
        <p:spPr>
          <a:xfrm>
            <a:off x="6013211" y="5786607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Odda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4614084" y="2619043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Norheimsund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kstSylinder 49"/>
          <p:cNvSpPr txBox="1"/>
          <p:nvPr/>
        </p:nvSpPr>
        <p:spPr>
          <a:xfrm rot="195991">
            <a:off x="5515388" y="1679519"/>
            <a:ext cx="532034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sz="1200" dirty="0" smtClean="0"/>
              <a:t>K4G</a:t>
            </a:r>
            <a:endParaRPr lang="nb-NO" sz="1200" dirty="0"/>
          </a:p>
        </p:txBody>
      </p:sp>
      <p:sp>
        <p:nvSpPr>
          <p:cNvPr id="10" name="Frihåndsform 9"/>
          <p:cNvSpPr/>
          <p:nvPr/>
        </p:nvSpPr>
        <p:spPr>
          <a:xfrm>
            <a:off x="5081286" y="578734"/>
            <a:ext cx="2713384" cy="1979271"/>
          </a:xfrm>
          <a:custGeom>
            <a:avLst/>
            <a:gdLst>
              <a:gd name="connsiteX0" fmla="*/ 1620456 w 2713384"/>
              <a:gd name="connsiteY0" fmla="*/ 0 h 1979271"/>
              <a:gd name="connsiteX1" fmla="*/ 1944547 w 2713384"/>
              <a:gd name="connsiteY1" fmla="*/ 92598 h 1979271"/>
              <a:gd name="connsiteX2" fmla="*/ 2106592 w 2713384"/>
              <a:gd name="connsiteY2" fmla="*/ 393539 h 1979271"/>
              <a:gd name="connsiteX3" fmla="*/ 2407534 w 2713384"/>
              <a:gd name="connsiteY3" fmla="*/ 497712 h 1979271"/>
              <a:gd name="connsiteX4" fmla="*/ 2569580 w 2713384"/>
              <a:gd name="connsiteY4" fmla="*/ 590309 h 1979271"/>
              <a:gd name="connsiteX5" fmla="*/ 2708476 w 2713384"/>
              <a:gd name="connsiteY5" fmla="*/ 682907 h 1979271"/>
              <a:gd name="connsiteX6" fmla="*/ 2673752 w 2713384"/>
              <a:gd name="connsiteY6" fmla="*/ 891251 h 1979271"/>
              <a:gd name="connsiteX7" fmla="*/ 2592729 w 2713384"/>
              <a:gd name="connsiteY7" fmla="*/ 1053296 h 1979271"/>
              <a:gd name="connsiteX8" fmla="*/ 2233914 w 2713384"/>
              <a:gd name="connsiteY8" fmla="*/ 1319514 h 1979271"/>
              <a:gd name="connsiteX9" fmla="*/ 2048719 w 2713384"/>
              <a:gd name="connsiteY9" fmla="*/ 1423686 h 1979271"/>
              <a:gd name="connsiteX10" fmla="*/ 1956122 w 2713384"/>
              <a:gd name="connsiteY10" fmla="*/ 1435261 h 1979271"/>
              <a:gd name="connsiteX11" fmla="*/ 1655180 w 2713384"/>
              <a:gd name="connsiteY11" fmla="*/ 1504709 h 1979271"/>
              <a:gd name="connsiteX12" fmla="*/ 1446836 w 2713384"/>
              <a:gd name="connsiteY12" fmla="*/ 1632031 h 1979271"/>
              <a:gd name="connsiteX13" fmla="*/ 1192192 w 2713384"/>
              <a:gd name="connsiteY13" fmla="*/ 1643605 h 1979271"/>
              <a:gd name="connsiteX14" fmla="*/ 914400 w 2713384"/>
              <a:gd name="connsiteY14" fmla="*/ 1817225 h 1979271"/>
              <a:gd name="connsiteX15" fmla="*/ 729205 w 2713384"/>
              <a:gd name="connsiteY15" fmla="*/ 1828800 h 1979271"/>
              <a:gd name="connsiteX16" fmla="*/ 428263 w 2713384"/>
              <a:gd name="connsiteY16" fmla="*/ 1886674 h 1979271"/>
              <a:gd name="connsiteX17" fmla="*/ 254643 w 2713384"/>
              <a:gd name="connsiteY17" fmla="*/ 1932972 h 1979271"/>
              <a:gd name="connsiteX18" fmla="*/ 0 w 2713384"/>
              <a:gd name="connsiteY18" fmla="*/ 1979271 h 197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13384" h="1979271">
                <a:moveTo>
                  <a:pt x="1620456" y="0"/>
                </a:moveTo>
                <a:cubicBezTo>
                  <a:pt x="1741990" y="13504"/>
                  <a:pt x="1863525" y="27008"/>
                  <a:pt x="1944547" y="92598"/>
                </a:cubicBezTo>
                <a:cubicBezTo>
                  <a:pt x="2025569" y="158188"/>
                  <a:pt x="2029428" y="326020"/>
                  <a:pt x="2106592" y="393539"/>
                </a:cubicBezTo>
                <a:cubicBezTo>
                  <a:pt x="2183757" y="461058"/>
                  <a:pt x="2330369" y="464917"/>
                  <a:pt x="2407534" y="497712"/>
                </a:cubicBezTo>
                <a:cubicBezTo>
                  <a:pt x="2484699" y="530507"/>
                  <a:pt x="2519423" y="559443"/>
                  <a:pt x="2569580" y="590309"/>
                </a:cubicBezTo>
                <a:cubicBezTo>
                  <a:pt x="2619737" y="621175"/>
                  <a:pt x="2691114" y="632750"/>
                  <a:pt x="2708476" y="682907"/>
                </a:cubicBezTo>
                <a:cubicBezTo>
                  <a:pt x="2725838" y="733064"/>
                  <a:pt x="2693043" y="829520"/>
                  <a:pt x="2673752" y="891251"/>
                </a:cubicBezTo>
                <a:cubicBezTo>
                  <a:pt x="2654461" y="952982"/>
                  <a:pt x="2666035" y="981919"/>
                  <a:pt x="2592729" y="1053296"/>
                </a:cubicBezTo>
                <a:cubicBezTo>
                  <a:pt x="2519423" y="1124673"/>
                  <a:pt x="2324582" y="1257782"/>
                  <a:pt x="2233914" y="1319514"/>
                </a:cubicBezTo>
                <a:cubicBezTo>
                  <a:pt x="2143246" y="1381246"/>
                  <a:pt x="2095018" y="1404395"/>
                  <a:pt x="2048719" y="1423686"/>
                </a:cubicBezTo>
                <a:cubicBezTo>
                  <a:pt x="2002420" y="1442977"/>
                  <a:pt x="2021712" y="1421757"/>
                  <a:pt x="1956122" y="1435261"/>
                </a:cubicBezTo>
                <a:cubicBezTo>
                  <a:pt x="1890532" y="1448765"/>
                  <a:pt x="1740061" y="1471914"/>
                  <a:pt x="1655180" y="1504709"/>
                </a:cubicBezTo>
                <a:cubicBezTo>
                  <a:pt x="1570299" y="1537504"/>
                  <a:pt x="1524001" y="1608882"/>
                  <a:pt x="1446836" y="1632031"/>
                </a:cubicBezTo>
                <a:cubicBezTo>
                  <a:pt x="1369671" y="1655180"/>
                  <a:pt x="1280931" y="1612739"/>
                  <a:pt x="1192192" y="1643605"/>
                </a:cubicBezTo>
                <a:cubicBezTo>
                  <a:pt x="1103453" y="1674471"/>
                  <a:pt x="991564" y="1786359"/>
                  <a:pt x="914400" y="1817225"/>
                </a:cubicBezTo>
                <a:cubicBezTo>
                  <a:pt x="837236" y="1848091"/>
                  <a:pt x="810228" y="1817225"/>
                  <a:pt x="729205" y="1828800"/>
                </a:cubicBezTo>
                <a:cubicBezTo>
                  <a:pt x="648182" y="1840375"/>
                  <a:pt x="507357" y="1869312"/>
                  <a:pt x="428263" y="1886674"/>
                </a:cubicBezTo>
                <a:cubicBezTo>
                  <a:pt x="349169" y="1904036"/>
                  <a:pt x="326020" y="1917539"/>
                  <a:pt x="254643" y="1932972"/>
                </a:cubicBezTo>
                <a:cubicBezTo>
                  <a:pt x="183266" y="1948405"/>
                  <a:pt x="91633" y="1963838"/>
                  <a:pt x="0" y="1979271"/>
                </a:cubicBezTo>
              </a:path>
            </a:pathLst>
          </a:custGeom>
          <a:noFill/>
          <a:ln w="539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4916633" y="590309"/>
            <a:ext cx="1761959" cy="1979271"/>
          </a:xfrm>
          <a:custGeom>
            <a:avLst/>
            <a:gdLst>
              <a:gd name="connsiteX0" fmla="*/ 129929 w 1761959"/>
              <a:gd name="connsiteY0" fmla="*/ 1979271 h 1979271"/>
              <a:gd name="connsiteX1" fmla="*/ 2608 w 1761959"/>
              <a:gd name="connsiteY1" fmla="*/ 1921397 h 1979271"/>
              <a:gd name="connsiteX2" fmla="*/ 234101 w 1761959"/>
              <a:gd name="connsiteY2" fmla="*/ 1689904 h 1979271"/>
              <a:gd name="connsiteX3" fmla="*/ 650790 w 1761959"/>
              <a:gd name="connsiteY3" fmla="*/ 1030147 h 1979271"/>
              <a:gd name="connsiteX4" fmla="*/ 998030 w 1761959"/>
              <a:gd name="connsiteY4" fmla="*/ 370390 h 1979271"/>
              <a:gd name="connsiteX5" fmla="*/ 1183225 w 1761959"/>
              <a:gd name="connsiteY5" fmla="*/ 185195 h 1979271"/>
              <a:gd name="connsiteX6" fmla="*/ 1356845 w 1761959"/>
              <a:gd name="connsiteY6" fmla="*/ 104172 h 1979271"/>
              <a:gd name="connsiteX7" fmla="*/ 1761959 w 1761959"/>
              <a:gd name="connsiteY7" fmla="*/ 0 h 197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1959" h="1979271">
                <a:moveTo>
                  <a:pt x="129929" y="1979271"/>
                </a:moveTo>
                <a:cubicBezTo>
                  <a:pt x="57587" y="1974448"/>
                  <a:pt x="-14754" y="1969625"/>
                  <a:pt x="2608" y="1921397"/>
                </a:cubicBezTo>
                <a:cubicBezTo>
                  <a:pt x="19970" y="1873169"/>
                  <a:pt x="126071" y="1838446"/>
                  <a:pt x="234101" y="1689904"/>
                </a:cubicBezTo>
                <a:cubicBezTo>
                  <a:pt x="342131" y="1541362"/>
                  <a:pt x="523469" y="1250066"/>
                  <a:pt x="650790" y="1030147"/>
                </a:cubicBezTo>
                <a:cubicBezTo>
                  <a:pt x="778111" y="810228"/>
                  <a:pt x="909291" y="511215"/>
                  <a:pt x="998030" y="370390"/>
                </a:cubicBezTo>
                <a:cubicBezTo>
                  <a:pt x="1086769" y="229565"/>
                  <a:pt x="1123423" y="229565"/>
                  <a:pt x="1183225" y="185195"/>
                </a:cubicBezTo>
                <a:cubicBezTo>
                  <a:pt x="1243028" y="140825"/>
                  <a:pt x="1260389" y="135038"/>
                  <a:pt x="1356845" y="104172"/>
                </a:cubicBezTo>
                <a:cubicBezTo>
                  <a:pt x="1453301" y="73306"/>
                  <a:pt x="1607630" y="36653"/>
                  <a:pt x="1761959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Ellipse 42"/>
          <p:cNvSpPr/>
          <p:nvPr/>
        </p:nvSpPr>
        <p:spPr>
          <a:xfrm>
            <a:off x="6611892" y="474365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TekstSylinder 45"/>
          <p:cNvSpPr txBox="1"/>
          <p:nvPr/>
        </p:nvSpPr>
        <p:spPr>
          <a:xfrm>
            <a:off x="5395110" y="1422774"/>
            <a:ext cx="439356" cy="2573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nb-NO" dirty="0"/>
              <a:t>0: 32</a:t>
            </a:r>
          </a:p>
        </p:txBody>
      </p:sp>
      <p:sp>
        <p:nvSpPr>
          <p:cNvPr id="47" name="TekstSylinder 46"/>
          <p:cNvSpPr txBox="1"/>
          <p:nvPr/>
        </p:nvSpPr>
        <p:spPr>
          <a:xfrm>
            <a:off x="7554638" y="1322575"/>
            <a:ext cx="439356" cy="257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nb-NO" dirty="0"/>
              <a:t>1: 10</a:t>
            </a:r>
          </a:p>
        </p:txBody>
      </p:sp>
      <p:sp>
        <p:nvSpPr>
          <p:cNvPr id="22" name="Ellipse 21"/>
          <p:cNvSpPr/>
          <p:nvPr/>
        </p:nvSpPr>
        <p:spPr>
          <a:xfrm>
            <a:off x="4640168" y="2173858"/>
            <a:ext cx="968014" cy="949889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/>
          <p:cNvSpPr/>
          <p:nvPr/>
        </p:nvSpPr>
        <p:spPr>
          <a:xfrm>
            <a:off x="5770324" y="-266929"/>
            <a:ext cx="1884839" cy="1724796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rihåndsform 25"/>
          <p:cNvSpPr/>
          <p:nvPr/>
        </p:nvSpPr>
        <p:spPr>
          <a:xfrm>
            <a:off x="1562964" y="1259894"/>
            <a:ext cx="935686" cy="1121799"/>
          </a:xfrm>
          <a:custGeom>
            <a:avLst/>
            <a:gdLst>
              <a:gd name="connsiteX0" fmla="*/ 0 w 935686"/>
              <a:gd name="connsiteY0" fmla="*/ 839972 h 1121799"/>
              <a:gd name="connsiteX1" fmla="*/ 85060 w 935686"/>
              <a:gd name="connsiteY1" fmla="*/ 1084521 h 1121799"/>
              <a:gd name="connsiteX2" fmla="*/ 414669 w 935686"/>
              <a:gd name="connsiteY2" fmla="*/ 1105786 h 1121799"/>
              <a:gd name="connsiteX3" fmla="*/ 765544 w 935686"/>
              <a:gd name="connsiteY3" fmla="*/ 935665 h 1121799"/>
              <a:gd name="connsiteX4" fmla="*/ 935665 w 935686"/>
              <a:gd name="connsiteY4" fmla="*/ 542260 h 1121799"/>
              <a:gd name="connsiteX5" fmla="*/ 776176 w 935686"/>
              <a:gd name="connsiteY5" fmla="*/ 159488 h 1121799"/>
              <a:gd name="connsiteX6" fmla="*/ 616688 w 935686"/>
              <a:gd name="connsiteY6" fmla="*/ 0 h 11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5686" h="1121799">
                <a:moveTo>
                  <a:pt x="0" y="839972"/>
                </a:moveTo>
                <a:cubicBezTo>
                  <a:pt x="7974" y="940095"/>
                  <a:pt x="15949" y="1040219"/>
                  <a:pt x="85060" y="1084521"/>
                </a:cubicBezTo>
                <a:cubicBezTo>
                  <a:pt x="154171" y="1128823"/>
                  <a:pt x="301255" y="1130595"/>
                  <a:pt x="414669" y="1105786"/>
                </a:cubicBezTo>
                <a:cubicBezTo>
                  <a:pt x="528083" y="1080977"/>
                  <a:pt x="678711" y="1029586"/>
                  <a:pt x="765544" y="935665"/>
                </a:cubicBezTo>
                <a:cubicBezTo>
                  <a:pt x="852377" y="841744"/>
                  <a:pt x="933893" y="671623"/>
                  <a:pt x="935665" y="542260"/>
                </a:cubicBezTo>
                <a:cubicBezTo>
                  <a:pt x="937437" y="412897"/>
                  <a:pt x="829339" y="249865"/>
                  <a:pt x="776176" y="159488"/>
                </a:cubicBezTo>
                <a:cubicBezTo>
                  <a:pt x="723013" y="69111"/>
                  <a:pt x="669850" y="34555"/>
                  <a:pt x="61668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Frihåndsform 26"/>
          <p:cNvSpPr/>
          <p:nvPr/>
        </p:nvSpPr>
        <p:spPr>
          <a:xfrm>
            <a:off x="1547446" y="1676400"/>
            <a:ext cx="71355" cy="398585"/>
          </a:xfrm>
          <a:custGeom>
            <a:avLst/>
            <a:gdLst>
              <a:gd name="connsiteX0" fmla="*/ 0 w 71355"/>
              <a:gd name="connsiteY0" fmla="*/ 398585 h 398585"/>
              <a:gd name="connsiteX1" fmla="*/ 70339 w 71355"/>
              <a:gd name="connsiteY1" fmla="*/ 199292 h 398585"/>
              <a:gd name="connsiteX2" fmla="*/ 35169 w 71355"/>
              <a:gd name="connsiteY2" fmla="*/ 0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355" h="398585">
                <a:moveTo>
                  <a:pt x="0" y="398585"/>
                </a:moveTo>
                <a:cubicBezTo>
                  <a:pt x="32239" y="332154"/>
                  <a:pt x="64478" y="265723"/>
                  <a:pt x="70339" y="199292"/>
                </a:cubicBezTo>
                <a:cubicBezTo>
                  <a:pt x="76200" y="132861"/>
                  <a:pt x="55684" y="66430"/>
                  <a:pt x="35169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Frihåndsform 28"/>
          <p:cNvSpPr/>
          <p:nvPr/>
        </p:nvSpPr>
        <p:spPr>
          <a:xfrm>
            <a:off x="1846827" y="542815"/>
            <a:ext cx="466774" cy="717079"/>
          </a:xfrm>
          <a:custGeom>
            <a:avLst/>
            <a:gdLst>
              <a:gd name="connsiteX0" fmla="*/ 293555 w 389248"/>
              <a:gd name="connsiteY0" fmla="*/ 669851 h 669851"/>
              <a:gd name="connsiteX1" fmla="*/ 27741 w 389248"/>
              <a:gd name="connsiteY1" fmla="*/ 372139 h 669851"/>
              <a:gd name="connsiteX2" fmla="*/ 49006 w 389248"/>
              <a:gd name="connsiteY2" fmla="*/ 159488 h 669851"/>
              <a:gd name="connsiteX3" fmla="*/ 389248 w 389248"/>
              <a:gd name="connsiteY3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48" h="669851">
                <a:moveTo>
                  <a:pt x="293555" y="669851"/>
                </a:moveTo>
                <a:cubicBezTo>
                  <a:pt x="181027" y="563525"/>
                  <a:pt x="68499" y="457199"/>
                  <a:pt x="27741" y="372139"/>
                </a:cubicBezTo>
                <a:cubicBezTo>
                  <a:pt x="-13017" y="287079"/>
                  <a:pt x="-11245" y="221511"/>
                  <a:pt x="49006" y="159488"/>
                </a:cubicBezTo>
                <a:cubicBezTo>
                  <a:pt x="109257" y="97465"/>
                  <a:pt x="249252" y="48732"/>
                  <a:pt x="389248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kstSylinder 29"/>
          <p:cNvSpPr txBox="1"/>
          <p:nvPr/>
        </p:nvSpPr>
        <p:spPr>
          <a:xfrm>
            <a:off x="2273158" y="214060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Espeland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Frihåndsform 4"/>
          <p:cNvSpPr/>
          <p:nvPr/>
        </p:nvSpPr>
        <p:spPr>
          <a:xfrm>
            <a:off x="2523281" y="1791504"/>
            <a:ext cx="2465408" cy="812800"/>
          </a:xfrm>
          <a:custGeom>
            <a:avLst/>
            <a:gdLst>
              <a:gd name="connsiteX0" fmla="*/ 2465408 w 2465408"/>
              <a:gd name="connsiteY0" fmla="*/ 812800 h 812800"/>
              <a:gd name="connsiteX1" fmla="*/ 2338086 w 2465408"/>
              <a:gd name="connsiteY1" fmla="*/ 743352 h 812800"/>
              <a:gd name="connsiteX2" fmla="*/ 2245489 w 2465408"/>
              <a:gd name="connsiteY2" fmla="*/ 754926 h 812800"/>
              <a:gd name="connsiteX3" fmla="*/ 2141316 w 2465408"/>
              <a:gd name="connsiteY3" fmla="*/ 650754 h 812800"/>
              <a:gd name="connsiteX4" fmla="*/ 2095018 w 2465408"/>
              <a:gd name="connsiteY4" fmla="*/ 592881 h 812800"/>
              <a:gd name="connsiteX5" fmla="*/ 2037144 w 2465408"/>
              <a:gd name="connsiteY5" fmla="*/ 558157 h 812800"/>
              <a:gd name="connsiteX6" fmla="*/ 1956122 w 2465408"/>
              <a:gd name="connsiteY6" fmla="*/ 488709 h 812800"/>
              <a:gd name="connsiteX7" fmla="*/ 1805651 w 2465408"/>
              <a:gd name="connsiteY7" fmla="*/ 488709 h 812800"/>
              <a:gd name="connsiteX8" fmla="*/ 1724628 w 2465408"/>
              <a:gd name="connsiteY8" fmla="*/ 535007 h 812800"/>
              <a:gd name="connsiteX9" fmla="*/ 1666754 w 2465408"/>
              <a:gd name="connsiteY9" fmla="*/ 546582 h 812800"/>
              <a:gd name="connsiteX10" fmla="*/ 1516284 w 2465408"/>
              <a:gd name="connsiteY10" fmla="*/ 453985 h 812800"/>
              <a:gd name="connsiteX11" fmla="*/ 1458410 w 2465408"/>
              <a:gd name="connsiteY11" fmla="*/ 488709 h 812800"/>
              <a:gd name="connsiteX12" fmla="*/ 1377387 w 2465408"/>
              <a:gd name="connsiteY12" fmla="*/ 488709 h 812800"/>
              <a:gd name="connsiteX13" fmla="*/ 1319514 w 2465408"/>
              <a:gd name="connsiteY13" fmla="*/ 465559 h 812800"/>
              <a:gd name="connsiteX14" fmla="*/ 1261641 w 2465408"/>
              <a:gd name="connsiteY14" fmla="*/ 315088 h 812800"/>
              <a:gd name="connsiteX15" fmla="*/ 1169043 w 2465408"/>
              <a:gd name="connsiteY15" fmla="*/ 257215 h 812800"/>
              <a:gd name="connsiteX16" fmla="*/ 1076446 w 2465408"/>
              <a:gd name="connsiteY16" fmla="*/ 245640 h 812800"/>
              <a:gd name="connsiteX17" fmla="*/ 972273 w 2465408"/>
              <a:gd name="connsiteY17" fmla="*/ 315088 h 812800"/>
              <a:gd name="connsiteX18" fmla="*/ 856527 w 2465408"/>
              <a:gd name="connsiteY18" fmla="*/ 303514 h 812800"/>
              <a:gd name="connsiteX19" fmla="*/ 752354 w 2465408"/>
              <a:gd name="connsiteY19" fmla="*/ 245640 h 812800"/>
              <a:gd name="connsiteX20" fmla="*/ 729205 w 2465408"/>
              <a:gd name="connsiteY20" fmla="*/ 37296 h 812800"/>
              <a:gd name="connsiteX21" fmla="*/ 613458 w 2465408"/>
              <a:gd name="connsiteY21" fmla="*/ 25721 h 812800"/>
              <a:gd name="connsiteX22" fmla="*/ 439838 w 2465408"/>
              <a:gd name="connsiteY22" fmla="*/ 37296 h 812800"/>
              <a:gd name="connsiteX23" fmla="*/ 324091 w 2465408"/>
              <a:gd name="connsiteY23" fmla="*/ 2572 h 812800"/>
              <a:gd name="connsiteX24" fmla="*/ 196770 w 2465408"/>
              <a:gd name="connsiteY24" fmla="*/ 2572 h 812800"/>
              <a:gd name="connsiteX25" fmla="*/ 0 w 2465408"/>
              <a:gd name="connsiteY25" fmla="*/ 2572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65408" h="812800">
                <a:moveTo>
                  <a:pt x="2465408" y="812800"/>
                </a:moveTo>
                <a:cubicBezTo>
                  <a:pt x="2420073" y="782899"/>
                  <a:pt x="2374739" y="752998"/>
                  <a:pt x="2338086" y="743352"/>
                </a:cubicBezTo>
                <a:cubicBezTo>
                  <a:pt x="2301433" y="733706"/>
                  <a:pt x="2278284" y="770359"/>
                  <a:pt x="2245489" y="754926"/>
                </a:cubicBezTo>
                <a:cubicBezTo>
                  <a:pt x="2212694" y="739493"/>
                  <a:pt x="2166394" y="677761"/>
                  <a:pt x="2141316" y="650754"/>
                </a:cubicBezTo>
                <a:cubicBezTo>
                  <a:pt x="2116238" y="623747"/>
                  <a:pt x="2112380" y="608314"/>
                  <a:pt x="2095018" y="592881"/>
                </a:cubicBezTo>
                <a:cubicBezTo>
                  <a:pt x="2077656" y="577448"/>
                  <a:pt x="2060293" y="575519"/>
                  <a:pt x="2037144" y="558157"/>
                </a:cubicBezTo>
                <a:cubicBezTo>
                  <a:pt x="2013995" y="540795"/>
                  <a:pt x="1994704" y="500284"/>
                  <a:pt x="1956122" y="488709"/>
                </a:cubicBezTo>
                <a:cubicBezTo>
                  <a:pt x="1917540" y="477134"/>
                  <a:pt x="1844233" y="480993"/>
                  <a:pt x="1805651" y="488709"/>
                </a:cubicBezTo>
                <a:cubicBezTo>
                  <a:pt x="1767069" y="496425"/>
                  <a:pt x="1747778" y="525361"/>
                  <a:pt x="1724628" y="535007"/>
                </a:cubicBezTo>
                <a:cubicBezTo>
                  <a:pt x="1701478" y="544653"/>
                  <a:pt x="1701478" y="560086"/>
                  <a:pt x="1666754" y="546582"/>
                </a:cubicBezTo>
                <a:cubicBezTo>
                  <a:pt x="1632030" y="533078"/>
                  <a:pt x="1551008" y="463630"/>
                  <a:pt x="1516284" y="453985"/>
                </a:cubicBezTo>
                <a:cubicBezTo>
                  <a:pt x="1481560" y="444339"/>
                  <a:pt x="1481559" y="482922"/>
                  <a:pt x="1458410" y="488709"/>
                </a:cubicBezTo>
                <a:cubicBezTo>
                  <a:pt x="1435261" y="494496"/>
                  <a:pt x="1400536" y="492567"/>
                  <a:pt x="1377387" y="488709"/>
                </a:cubicBezTo>
                <a:cubicBezTo>
                  <a:pt x="1354238" y="484851"/>
                  <a:pt x="1338805" y="494496"/>
                  <a:pt x="1319514" y="465559"/>
                </a:cubicBezTo>
                <a:cubicBezTo>
                  <a:pt x="1300223" y="436622"/>
                  <a:pt x="1286719" y="349812"/>
                  <a:pt x="1261641" y="315088"/>
                </a:cubicBezTo>
                <a:cubicBezTo>
                  <a:pt x="1236563" y="280364"/>
                  <a:pt x="1199909" y="268790"/>
                  <a:pt x="1169043" y="257215"/>
                </a:cubicBezTo>
                <a:cubicBezTo>
                  <a:pt x="1138177" y="245640"/>
                  <a:pt x="1109241" y="235994"/>
                  <a:pt x="1076446" y="245640"/>
                </a:cubicBezTo>
                <a:cubicBezTo>
                  <a:pt x="1043651" y="255286"/>
                  <a:pt x="1008926" y="305442"/>
                  <a:pt x="972273" y="315088"/>
                </a:cubicBezTo>
                <a:cubicBezTo>
                  <a:pt x="935620" y="324734"/>
                  <a:pt x="893180" y="315089"/>
                  <a:pt x="856527" y="303514"/>
                </a:cubicBezTo>
                <a:cubicBezTo>
                  <a:pt x="819874" y="291939"/>
                  <a:pt x="773574" y="290010"/>
                  <a:pt x="752354" y="245640"/>
                </a:cubicBezTo>
                <a:cubicBezTo>
                  <a:pt x="731134" y="201270"/>
                  <a:pt x="752354" y="73949"/>
                  <a:pt x="729205" y="37296"/>
                </a:cubicBezTo>
                <a:cubicBezTo>
                  <a:pt x="706056" y="643"/>
                  <a:pt x="661686" y="25721"/>
                  <a:pt x="613458" y="25721"/>
                </a:cubicBezTo>
                <a:cubicBezTo>
                  <a:pt x="565230" y="25721"/>
                  <a:pt x="488066" y="41154"/>
                  <a:pt x="439838" y="37296"/>
                </a:cubicBezTo>
                <a:cubicBezTo>
                  <a:pt x="391610" y="33438"/>
                  <a:pt x="364602" y="8359"/>
                  <a:pt x="324091" y="2572"/>
                </a:cubicBezTo>
                <a:cubicBezTo>
                  <a:pt x="283580" y="-3215"/>
                  <a:pt x="196770" y="2572"/>
                  <a:pt x="196770" y="2572"/>
                </a:cubicBezTo>
                <a:lnTo>
                  <a:pt x="0" y="2572"/>
                </a:lnTo>
              </a:path>
            </a:pathLst>
          </a:custGeom>
          <a:noFill/>
          <a:ln w="539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Ellipse 31"/>
          <p:cNvSpPr/>
          <p:nvPr/>
        </p:nvSpPr>
        <p:spPr>
          <a:xfrm>
            <a:off x="2405785" y="168774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 5"/>
          <p:cNvSpPr/>
          <p:nvPr/>
        </p:nvSpPr>
        <p:spPr>
          <a:xfrm>
            <a:off x="2453833" y="2164466"/>
            <a:ext cx="2361235" cy="370390"/>
          </a:xfrm>
          <a:custGeom>
            <a:avLst/>
            <a:gdLst>
              <a:gd name="connsiteX0" fmla="*/ 2361235 w 2361235"/>
              <a:gd name="connsiteY0" fmla="*/ 370390 h 370390"/>
              <a:gd name="connsiteX1" fmla="*/ 1551008 w 2361235"/>
              <a:gd name="connsiteY1" fmla="*/ 185195 h 370390"/>
              <a:gd name="connsiteX2" fmla="*/ 1145894 w 2361235"/>
              <a:gd name="connsiteY2" fmla="*/ 243068 h 370390"/>
              <a:gd name="connsiteX3" fmla="*/ 925975 w 2361235"/>
              <a:gd name="connsiteY3" fmla="*/ 266218 h 370390"/>
              <a:gd name="connsiteX4" fmla="*/ 0 w 2361235"/>
              <a:gd name="connsiteY4" fmla="*/ 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1235" h="370390">
                <a:moveTo>
                  <a:pt x="2361235" y="370390"/>
                </a:moveTo>
                <a:cubicBezTo>
                  <a:pt x="2057400" y="288402"/>
                  <a:pt x="1753565" y="206415"/>
                  <a:pt x="1551008" y="185195"/>
                </a:cubicBezTo>
                <a:cubicBezTo>
                  <a:pt x="1348451" y="163975"/>
                  <a:pt x="1250066" y="229564"/>
                  <a:pt x="1145894" y="243068"/>
                </a:cubicBezTo>
                <a:cubicBezTo>
                  <a:pt x="1041722" y="256572"/>
                  <a:pt x="1116957" y="306729"/>
                  <a:pt x="925975" y="266218"/>
                </a:cubicBezTo>
                <a:cubicBezTo>
                  <a:pt x="734993" y="225707"/>
                  <a:pt x="367496" y="112853"/>
                  <a:pt x="0" y="0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Ellipse 33"/>
          <p:cNvSpPr/>
          <p:nvPr/>
        </p:nvSpPr>
        <p:spPr>
          <a:xfrm>
            <a:off x="2331661" y="1997122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TekstSylinder 34"/>
          <p:cNvSpPr txBox="1"/>
          <p:nvPr/>
        </p:nvSpPr>
        <p:spPr>
          <a:xfrm rot="195991">
            <a:off x="3144085" y="2579167"/>
            <a:ext cx="532034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sz="1200" dirty="0" smtClean="0"/>
              <a:t>K4G</a:t>
            </a:r>
            <a:endParaRPr lang="nb-NO" sz="1200" dirty="0"/>
          </a:p>
        </p:txBody>
      </p:sp>
      <p:sp>
        <p:nvSpPr>
          <p:cNvPr id="39" name="TekstSylinder 38"/>
          <p:cNvSpPr txBox="1"/>
          <p:nvPr/>
        </p:nvSpPr>
        <p:spPr>
          <a:xfrm rot="195991">
            <a:off x="2871168" y="1504148"/>
            <a:ext cx="532034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000" b="1"/>
            </a:lvl1pPr>
          </a:lstStyle>
          <a:p>
            <a:r>
              <a:rPr lang="nb-NO" sz="1200" dirty="0" smtClean="0"/>
              <a:t>K5</a:t>
            </a:r>
            <a:endParaRPr lang="nb-NO" sz="1200" dirty="0"/>
          </a:p>
        </p:txBody>
      </p:sp>
      <p:cxnSp>
        <p:nvCxnSpPr>
          <p:cNvPr id="8" name="Rett linje 7"/>
          <p:cNvCxnSpPr/>
          <p:nvPr/>
        </p:nvCxnSpPr>
        <p:spPr>
          <a:xfrm>
            <a:off x="8934137" y="5861557"/>
            <a:ext cx="584617" cy="0"/>
          </a:xfrm>
          <a:prstGeom prst="line">
            <a:avLst/>
          </a:prstGeom>
          <a:noFill/>
          <a:ln w="539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Rett linje 40"/>
          <p:cNvCxnSpPr/>
          <p:nvPr/>
        </p:nvCxnSpPr>
        <p:spPr>
          <a:xfrm>
            <a:off x="8936637" y="6118887"/>
            <a:ext cx="584617" cy="0"/>
          </a:xfrm>
          <a:prstGeom prst="line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Ellipse 43"/>
          <p:cNvSpPr/>
          <p:nvPr/>
        </p:nvSpPr>
        <p:spPr>
          <a:xfrm>
            <a:off x="432392" y="300109"/>
            <a:ext cx="3541509" cy="3579724"/>
          </a:xfrm>
          <a:prstGeom prst="ellipse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8" name="TekstSylinder 47"/>
          <p:cNvSpPr txBox="1"/>
          <p:nvPr/>
        </p:nvSpPr>
        <p:spPr>
          <a:xfrm>
            <a:off x="3112866" y="2370797"/>
            <a:ext cx="439356" cy="2573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200" dirty="0" smtClean="0">
                <a:solidFill>
                  <a:schemeClr val="bg2">
                    <a:lumMod val="25000"/>
                  </a:schemeClr>
                </a:solidFill>
              </a:rPr>
              <a:t>0: 38</a:t>
            </a:r>
            <a:endParaRPr lang="nb-NO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9" name="TekstSylinder 48"/>
          <p:cNvSpPr txBox="1"/>
          <p:nvPr/>
        </p:nvSpPr>
        <p:spPr>
          <a:xfrm>
            <a:off x="2775898" y="1724764"/>
            <a:ext cx="439356" cy="257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nb-NO"/>
            </a:defPPr>
            <a:lvl1pPr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nb-NO" dirty="0"/>
              <a:t>0: 58</a:t>
            </a:r>
          </a:p>
        </p:txBody>
      </p:sp>
      <p:sp>
        <p:nvSpPr>
          <p:cNvPr id="51" name="Ellipse 50"/>
          <p:cNvSpPr/>
          <p:nvPr/>
        </p:nvSpPr>
        <p:spPr>
          <a:xfrm>
            <a:off x="4966725" y="2496584"/>
            <a:ext cx="179699" cy="1856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54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rafikk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-107950"/>
            <a:ext cx="9844088" cy="696595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948614" y="6400801"/>
            <a:ext cx="5212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Odda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1" y="27813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Bergen</a:t>
            </a:r>
          </a:p>
          <a:p>
            <a:r>
              <a:rPr lang="nb-NO" sz="1200"/>
              <a:t>sentrum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216276" y="4652964"/>
            <a:ext cx="10677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Eikelandsosen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527801" y="4365626"/>
            <a:ext cx="5854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Jondal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279650" y="4365626"/>
            <a:ext cx="324892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Ev.39</a:t>
            </a:r>
          </a:p>
        </p:txBody>
      </p:sp>
      <p:sp>
        <p:nvSpPr>
          <p:cNvPr id="21512" name="Freeform 8"/>
          <p:cNvSpPr>
            <a:spLocks/>
          </p:cNvSpPr>
          <p:nvPr/>
        </p:nvSpPr>
        <p:spPr bwMode="auto">
          <a:xfrm>
            <a:off x="2566989" y="2781300"/>
            <a:ext cx="865187" cy="1588"/>
          </a:xfrm>
          <a:custGeom>
            <a:avLst/>
            <a:gdLst>
              <a:gd name="T0" fmla="*/ 0 w 545"/>
              <a:gd name="T1" fmla="*/ 0 h 1"/>
              <a:gd name="T2" fmla="*/ 227 w 545"/>
              <a:gd name="T3" fmla="*/ 0 h 1"/>
              <a:gd name="T4" fmla="*/ 545 w 545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5" h="1">
                <a:moveTo>
                  <a:pt x="0" y="0"/>
                </a:moveTo>
                <a:cubicBezTo>
                  <a:pt x="68" y="0"/>
                  <a:pt x="136" y="0"/>
                  <a:pt x="227" y="0"/>
                </a:cubicBezTo>
                <a:cubicBezTo>
                  <a:pt x="318" y="0"/>
                  <a:pt x="431" y="0"/>
                  <a:pt x="545" y="0"/>
                </a:cubicBezTo>
              </a:path>
            </a:pathLst>
          </a:custGeom>
          <a:noFill/>
          <a:ln w="14605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13" name="Freeform 9"/>
          <p:cNvSpPr>
            <a:spLocks/>
          </p:cNvSpPr>
          <p:nvPr/>
        </p:nvSpPr>
        <p:spPr bwMode="auto">
          <a:xfrm>
            <a:off x="3432175" y="608014"/>
            <a:ext cx="4248150" cy="2173287"/>
          </a:xfrm>
          <a:custGeom>
            <a:avLst/>
            <a:gdLst>
              <a:gd name="T0" fmla="*/ 0 w 2676"/>
              <a:gd name="T1" fmla="*/ 1369 h 1369"/>
              <a:gd name="T2" fmla="*/ 45 w 2676"/>
              <a:gd name="T3" fmla="*/ 1323 h 1369"/>
              <a:gd name="T4" fmla="*/ 136 w 2676"/>
              <a:gd name="T5" fmla="*/ 1187 h 1369"/>
              <a:gd name="T6" fmla="*/ 363 w 2676"/>
              <a:gd name="T7" fmla="*/ 1187 h 1369"/>
              <a:gd name="T8" fmla="*/ 408 w 2676"/>
              <a:gd name="T9" fmla="*/ 1006 h 1369"/>
              <a:gd name="T10" fmla="*/ 317 w 2676"/>
              <a:gd name="T11" fmla="*/ 734 h 1369"/>
              <a:gd name="T12" fmla="*/ 453 w 2676"/>
              <a:gd name="T13" fmla="*/ 552 h 1369"/>
              <a:gd name="T14" fmla="*/ 589 w 2676"/>
              <a:gd name="T15" fmla="*/ 416 h 1369"/>
              <a:gd name="T16" fmla="*/ 725 w 2676"/>
              <a:gd name="T17" fmla="*/ 235 h 1369"/>
              <a:gd name="T18" fmla="*/ 998 w 2676"/>
              <a:gd name="T19" fmla="*/ 53 h 1369"/>
              <a:gd name="T20" fmla="*/ 1224 w 2676"/>
              <a:gd name="T21" fmla="*/ 53 h 1369"/>
              <a:gd name="T22" fmla="*/ 1587 w 2676"/>
              <a:gd name="T23" fmla="*/ 8 h 1369"/>
              <a:gd name="T24" fmla="*/ 1996 w 2676"/>
              <a:gd name="T25" fmla="*/ 99 h 1369"/>
              <a:gd name="T26" fmla="*/ 2268 w 2676"/>
              <a:gd name="T27" fmla="*/ 189 h 1369"/>
              <a:gd name="T28" fmla="*/ 2494 w 2676"/>
              <a:gd name="T29" fmla="*/ 189 h 1369"/>
              <a:gd name="T30" fmla="*/ 2676 w 2676"/>
              <a:gd name="T31" fmla="*/ 99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76" h="1369">
                <a:moveTo>
                  <a:pt x="0" y="1369"/>
                </a:moveTo>
                <a:cubicBezTo>
                  <a:pt x="11" y="1361"/>
                  <a:pt x="22" y="1353"/>
                  <a:pt x="45" y="1323"/>
                </a:cubicBezTo>
                <a:cubicBezTo>
                  <a:pt x="68" y="1293"/>
                  <a:pt x="83" y="1210"/>
                  <a:pt x="136" y="1187"/>
                </a:cubicBezTo>
                <a:cubicBezTo>
                  <a:pt x="189" y="1164"/>
                  <a:pt x="318" y="1217"/>
                  <a:pt x="363" y="1187"/>
                </a:cubicBezTo>
                <a:cubicBezTo>
                  <a:pt x="408" y="1157"/>
                  <a:pt x="416" y="1081"/>
                  <a:pt x="408" y="1006"/>
                </a:cubicBezTo>
                <a:cubicBezTo>
                  <a:pt x="400" y="931"/>
                  <a:pt x="310" y="810"/>
                  <a:pt x="317" y="734"/>
                </a:cubicBezTo>
                <a:cubicBezTo>
                  <a:pt x="324" y="658"/>
                  <a:pt x="408" y="605"/>
                  <a:pt x="453" y="552"/>
                </a:cubicBezTo>
                <a:cubicBezTo>
                  <a:pt x="498" y="499"/>
                  <a:pt x="544" y="469"/>
                  <a:pt x="589" y="416"/>
                </a:cubicBezTo>
                <a:cubicBezTo>
                  <a:pt x="634" y="363"/>
                  <a:pt x="657" y="295"/>
                  <a:pt x="725" y="235"/>
                </a:cubicBezTo>
                <a:cubicBezTo>
                  <a:pt x="793" y="175"/>
                  <a:pt x="915" y="83"/>
                  <a:pt x="998" y="53"/>
                </a:cubicBezTo>
                <a:cubicBezTo>
                  <a:pt x="1081" y="23"/>
                  <a:pt x="1126" y="60"/>
                  <a:pt x="1224" y="53"/>
                </a:cubicBezTo>
                <a:cubicBezTo>
                  <a:pt x="1322" y="46"/>
                  <a:pt x="1458" y="0"/>
                  <a:pt x="1587" y="8"/>
                </a:cubicBezTo>
                <a:cubicBezTo>
                  <a:pt x="1716" y="16"/>
                  <a:pt x="1883" y="69"/>
                  <a:pt x="1996" y="99"/>
                </a:cubicBezTo>
                <a:cubicBezTo>
                  <a:pt x="2109" y="129"/>
                  <a:pt x="2185" y="174"/>
                  <a:pt x="2268" y="189"/>
                </a:cubicBezTo>
                <a:cubicBezTo>
                  <a:pt x="2351" y="204"/>
                  <a:pt x="2426" y="204"/>
                  <a:pt x="2494" y="189"/>
                </a:cubicBezTo>
                <a:cubicBezTo>
                  <a:pt x="2562" y="174"/>
                  <a:pt x="2619" y="136"/>
                  <a:pt x="2676" y="99"/>
                </a:cubicBezTo>
              </a:path>
            </a:pathLst>
          </a:custGeom>
          <a:noFill/>
          <a:ln w="14605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14" name="Freeform 10"/>
          <p:cNvSpPr>
            <a:spLocks/>
          </p:cNvSpPr>
          <p:nvPr/>
        </p:nvSpPr>
        <p:spPr bwMode="auto">
          <a:xfrm>
            <a:off x="7680326" y="765175"/>
            <a:ext cx="1368425" cy="1150938"/>
          </a:xfrm>
          <a:custGeom>
            <a:avLst/>
            <a:gdLst>
              <a:gd name="T0" fmla="*/ 0 w 862"/>
              <a:gd name="T1" fmla="*/ 0 h 725"/>
              <a:gd name="T2" fmla="*/ 227 w 862"/>
              <a:gd name="T3" fmla="*/ 90 h 725"/>
              <a:gd name="T4" fmla="*/ 408 w 862"/>
              <a:gd name="T5" fmla="*/ 272 h 725"/>
              <a:gd name="T6" fmla="*/ 771 w 862"/>
              <a:gd name="T7" fmla="*/ 408 h 725"/>
              <a:gd name="T8" fmla="*/ 862 w 862"/>
              <a:gd name="T9" fmla="*/ 72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2" h="725">
                <a:moveTo>
                  <a:pt x="0" y="0"/>
                </a:moveTo>
                <a:cubicBezTo>
                  <a:pt x="79" y="22"/>
                  <a:pt x="159" y="45"/>
                  <a:pt x="227" y="90"/>
                </a:cubicBezTo>
                <a:cubicBezTo>
                  <a:pt x="295" y="135"/>
                  <a:pt x="317" y="219"/>
                  <a:pt x="408" y="272"/>
                </a:cubicBezTo>
                <a:cubicBezTo>
                  <a:pt x="499" y="325"/>
                  <a:pt x="695" y="333"/>
                  <a:pt x="771" y="408"/>
                </a:cubicBezTo>
                <a:cubicBezTo>
                  <a:pt x="847" y="483"/>
                  <a:pt x="854" y="604"/>
                  <a:pt x="862" y="725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15" name="Freeform 11"/>
          <p:cNvSpPr>
            <a:spLocks/>
          </p:cNvSpPr>
          <p:nvPr/>
        </p:nvSpPr>
        <p:spPr bwMode="auto">
          <a:xfrm>
            <a:off x="9048751" y="1916114"/>
            <a:ext cx="576263" cy="649287"/>
          </a:xfrm>
          <a:custGeom>
            <a:avLst/>
            <a:gdLst>
              <a:gd name="T0" fmla="*/ 0 w 363"/>
              <a:gd name="T1" fmla="*/ 0 h 409"/>
              <a:gd name="T2" fmla="*/ 363 w 363"/>
              <a:gd name="T3" fmla="*/ 409 h 40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3" h="409">
                <a:moveTo>
                  <a:pt x="0" y="0"/>
                </a:moveTo>
                <a:cubicBezTo>
                  <a:pt x="0" y="0"/>
                  <a:pt x="181" y="204"/>
                  <a:pt x="363" y="409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16" name="Freeform 12"/>
          <p:cNvSpPr>
            <a:spLocks/>
          </p:cNvSpPr>
          <p:nvPr/>
        </p:nvSpPr>
        <p:spPr bwMode="auto">
          <a:xfrm>
            <a:off x="9625013" y="2479676"/>
            <a:ext cx="1511300" cy="804863"/>
          </a:xfrm>
          <a:custGeom>
            <a:avLst/>
            <a:gdLst>
              <a:gd name="T0" fmla="*/ 0 w 952"/>
              <a:gd name="T1" fmla="*/ 54 h 507"/>
              <a:gd name="T2" fmla="*/ 181 w 952"/>
              <a:gd name="T3" fmla="*/ 99 h 507"/>
              <a:gd name="T4" fmla="*/ 362 w 952"/>
              <a:gd name="T5" fmla="*/ 8 h 507"/>
              <a:gd name="T6" fmla="*/ 589 w 952"/>
              <a:gd name="T7" fmla="*/ 54 h 507"/>
              <a:gd name="T8" fmla="*/ 725 w 952"/>
              <a:gd name="T9" fmla="*/ 144 h 507"/>
              <a:gd name="T10" fmla="*/ 952 w 952"/>
              <a:gd name="T11" fmla="*/ 507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2" h="507">
                <a:moveTo>
                  <a:pt x="0" y="54"/>
                </a:moveTo>
                <a:cubicBezTo>
                  <a:pt x="60" y="80"/>
                  <a:pt x="121" y="107"/>
                  <a:pt x="181" y="99"/>
                </a:cubicBezTo>
                <a:cubicBezTo>
                  <a:pt x="241" y="91"/>
                  <a:pt x="294" y="16"/>
                  <a:pt x="362" y="8"/>
                </a:cubicBezTo>
                <a:cubicBezTo>
                  <a:pt x="430" y="0"/>
                  <a:pt x="529" y="31"/>
                  <a:pt x="589" y="54"/>
                </a:cubicBezTo>
                <a:cubicBezTo>
                  <a:pt x="649" y="77"/>
                  <a:pt x="665" y="69"/>
                  <a:pt x="725" y="144"/>
                </a:cubicBezTo>
                <a:cubicBezTo>
                  <a:pt x="785" y="219"/>
                  <a:pt x="868" y="363"/>
                  <a:pt x="952" y="507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17" name="Freeform 13"/>
          <p:cNvSpPr>
            <a:spLocks/>
          </p:cNvSpPr>
          <p:nvPr/>
        </p:nvSpPr>
        <p:spPr bwMode="auto">
          <a:xfrm>
            <a:off x="3432175" y="2781300"/>
            <a:ext cx="935038" cy="539750"/>
          </a:xfrm>
          <a:custGeom>
            <a:avLst/>
            <a:gdLst>
              <a:gd name="T0" fmla="*/ 0 w 589"/>
              <a:gd name="T1" fmla="*/ 0 h 340"/>
              <a:gd name="T2" fmla="*/ 90 w 589"/>
              <a:gd name="T3" fmla="*/ 181 h 340"/>
              <a:gd name="T4" fmla="*/ 317 w 589"/>
              <a:gd name="T5" fmla="*/ 181 h 340"/>
              <a:gd name="T6" fmla="*/ 408 w 589"/>
              <a:gd name="T7" fmla="*/ 181 h 340"/>
              <a:gd name="T8" fmla="*/ 499 w 589"/>
              <a:gd name="T9" fmla="*/ 317 h 340"/>
              <a:gd name="T10" fmla="*/ 589 w 589"/>
              <a:gd name="T11" fmla="*/ 317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9" h="340">
                <a:moveTo>
                  <a:pt x="0" y="0"/>
                </a:moveTo>
                <a:cubicBezTo>
                  <a:pt x="18" y="75"/>
                  <a:pt x="37" y="151"/>
                  <a:pt x="90" y="181"/>
                </a:cubicBezTo>
                <a:cubicBezTo>
                  <a:pt x="143" y="211"/>
                  <a:pt x="264" y="181"/>
                  <a:pt x="317" y="181"/>
                </a:cubicBezTo>
                <a:cubicBezTo>
                  <a:pt x="370" y="181"/>
                  <a:pt x="378" y="158"/>
                  <a:pt x="408" y="181"/>
                </a:cubicBezTo>
                <a:cubicBezTo>
                  <a:pt x="438" y="204"/>
                  <a:pt x="469" y="294"/>
                  <a:pt x="499" y="317"/>
                </a:cubicBezTo>
                <a:cubicBezTo>
                  <a:pt x="529" y="340"/>
                  <a:pt x="559" y="328"/>
                  <a:pt x="589" y="317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4367213" y="3130550"/>
            <a:ext cx="1223962" cy="369888"/>
          </a:xfrm>
          <a:custGeom>
            <a:avLst/>
            <a:gdLst>
              <a:gd name="T0" fmla="*/ 0 w 771"/>
              <a:gd name="T1" fmla="*/ 97 h 233"/>
              <a:gd name="T2" fmla="*/ 91 w 771"/>
              <a:gd name="T3" fmla="*/ 52 h 233"/>
              <a:gd name="T4" fmla="*/ 227 w 771"/>
              <a:gd name="T5" fmla="*/ 52 h 233"/>
              <a:gd name="T6" fmla="*/ 318 w 771"/>
              <a:gd name="T7" fmla="*/ 7 h 233"/>
              <a:gd name="T8" fmla="*/ 545 w 771"/>
              <a:gd name="T9" fmla="*/ 97 h 233"/>
              <a:gd name="T10" fmla="*/ 681 w 771"/>
              <a:gd name="T11" fmla="*/ 143 h 233"/>
              <a:gd name="T12" fmla="*/ 771 w 771"/>
              <a:gd name="T13" fmla="*/ 23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1" h="233">
                <a:moveTo>
                  <a:pt x="0" y="97"/>
                </a:moveTo>
                <a:cubicBezTo>
                  <a:pt x="26" y="78"/>
                  <a:pt x="53" y="59"/>
                  <a:pt x="91" y="52"/>
                </a:cubicBezTo>
                <a:cubicBezTo>
                  <a:pt x="129" y="45"/>
                  <a:pt x="189" y="59"/>
                  <a:pt x="227" y="52"/>
                </a:cubicBezTo>
                <a:cubicBezTo>
                  <a:pt x="265" y="45"/>
                  <a:pt x="265" y="0"/>
                  <a:pt x="318" y="7"/>
                </a:cubicBezTo>
                <a:cubicBezTo>
                  <a:pt x="371" y="14"/>
                  <a:pt x="485" y="74"/>
                  <a:pt x="545" y="97"/>
                </a:cubicBezTo>
                <a:cubicBezTo>
                  <a:pt x="605" y="120"/>
                  <a:pt x="644" y="120"/>
                  <a:pt x="681" y="143"/>
                </a:cubicBezTo>
                <a:cubicBezTo>
                  <a:pt x="718" y="166"/>
                  <a:pt x="744" y="199"/>
                  <a:pt x="771" y="233"/>
                </a:cubicBezTo>
              </a:path>
            </a:pathLst>
          </a:custGeom>
          <a:noFill/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19" name="Freeform 15"/>
          <p:cNvSpPr>
            <a:spLocks/>
          </p:cNvSpPr>
          <p:nvPr/>
        </p:nvSpPr>
        <p:spPr bwMode="auto">
          <a:xfrm>
            <a:off x="5591176" y="3417888"/>
            <a:ext cx="504825" cy="82550"/>
          </a:xfrm>
          <a:custGeom>
            <a:avLst/>
            <a:gdLst>
              <a:gd name="T0" fmla="*/ 0 w 318"/>
              <a:gd name="T1" fmla="*/ 52 h 52"/>
              <a:gd name="T2" fmla="*/ 227 w 318"/>
              <a:gd name="T3" fmla="*/ 7 h 52"/>
              <a:gd name="T4" fmla="*/ 318 w 318"/>
              <a:gd name="T5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" h="52">
                <a:moveTo>
                  <a:pt x="0" y="52"/>
                </a:moveTo>
                <a:cubicBezTo>
                  <a:pt x="87" y="33"/>
                  <a:pt x="174" y="14"/>
                  <a:pt x="227" y="7"/>
                </a:cubicBezTo>
                <a:cubicBezTo>
                  <a:pt x="280" y="0"/>
                  <a:pt x="299" y="3"/>
                  <a:pt x="318" y="7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6096000" y="2492375"/>
            <a:ext cx="2376488" cy="960438"/>
          </a:xfrm>
          <a:custGeom>
            <a:avLst/>
            <a:gdLst>
              <a:gd name="T0" fmla="*/ 0 w 1497"/>
              <a:gd name="T1" fmla="*/ 590 h 605"/>
              <a:gd name="T2" fmla="*/ 91 w 1497"/>
              <a:gd name="T3" fmla="*/ 590 h 605"/>
              <a:gd name="T4" fmla="*/ 181 w 1497"/>
              <a:gd name="T5" fmla="*/ 499 h 605"/>
              <a:gd name="T6" fmla="*/ 318 w 1497"/>
              <a:gd name="T7" fmla="*/ 545 h 605"/>
              <a:gd name="T8" fmla="*/ 408 w 1497"/>
              <a:gd name="T9" fmla="*/ 454 h 605"/>
              <a:gd name="T10" fmla="*/ 816 w 1497"/>
              <a:gd name="T11" fmla="*/ 318 h 605"/>
              <a:gd name="T12" fmla="*/ 1134 w 1497"/>
              <a:gd name="T13" fmla="*/ 136 h 605"/>
              <a:gd name="T14" fmla="*/ 1315 w 1497"/>
              <a:gd name="T15" fmla="*/ 91 h 605"/>
              <a:gd name="T16" fmla="*/ 1497 w 1497"/>
              <a:gd name="T17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97" h="605">
                <a:moveTo>
                  <a:pt x="0" y="590"/>
                </a:moveTo>
                <a:cubicBezTo>
                  <a:pt x="30" y="597"/>
                  <a:pt x="61" y="605"/>
                  <a:pt x="91" y="590"/>
                </a:cubicBezTo>
                <a:cubicBezTo>
                  <a:pt x="121" y="575"/>
                  <a:pt x="143" y="506"/>
                  <a:pt x="181" y="499"/>
                </a:cubicBezTo>
                <a:cubicBezTo>
                  <a:pt x="219" y="492"/>
                  <a:pt x="280" y="552"/>
                  <a:pt x="318" y="545"/>
                </a:cubicBezTo>
                <a:cubicBezTo>
                  <a:pt x="356" y="538"/>
                  <a:pt x="325" y="492"/>
                  <a:pt x="408" y="454"/>
                </a:cubicBezTo>
                <a:cubicBezTo>
                  <a:pt x="491" y="416"/>
                  <a:pt x="695" y="371"/>
                  <a:pt x="816" y="318"/>
                </a:cubicBezTo>
                <a:cubicBezTo>
                  <a:pt x="937" y="265"/>
                  <a:pt x="1051" y="174"/>
                  <a:pt x="1134" y="136"/>
                </a:cubicBezTo>
                <a:cubicBezTo>
                  <a:pt x="1217" y="98"/>
                  <a:pt x="1254" y="114"/>
                  <a:pt x="1315" y="91"/>
                </a:cubicBezTo>
                <a:cubicBezTo>
                  <a:pt x="1376" y="68"/>
                  <a:pt x="1436" y="34"/>
                  <a:pt x="1497" y="0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1" name="Freeform 17"/>
          <p:cNvSpPr>
            <a:spLocks/>
          </p:cNvSpPr>
          <p:nvPr/>
        </p:nvSpPr>
        <p:spPr bwMode="auto">
          <a:xfrm>
            <a:off x="8472488" y="1844675"/>
            <a:ext cx="576262" cy="647700"/>
          </a:xfrm>
          <a:custGeom>
            <a:avLst/>
            <a:gdLst>
              <a:gd name="T0" fmla="*/ 0 w 363"/>
              <a:gd name="T1" fmla="*/ 408 h 408"/>
              <a:gd name="T2" fmla="*/ 181 w 363"/>
              <a:gd name="T3" fmla="*/ 272 h 408"/>
              <a:gd name="T4" fmla="*/ 363 w 363"/>
              <a:gd name="T5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3" h="408">
                <a:moveTo>
                  <a:pt x="0" y="408"/>
                </a:moveTo>
                <a:cubicBezTo>
                  <a:pt x="60" y="374"/>
                  <a:pt x="121" y="340"/>
                  <a:pt x="181" y="272"/>
                </a:cubicBezTo>
                <a:cubicBezTo>
                  <a:pt x="241" y="204"/>
                  <a:pt x="302" y="102"/>
                  <a:pt x="363" y="0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6024563" y="3429001"/>
            <a:ext cx="311150" cy="792163"/>
          </a:xfrm>
          <a:custGeom>
            <a:avLst/>
            <a:gdLst>
              <a:gd name="T0" fmla="*/ 0 w 196"/>
              <a:gd name="T1" fmla="*/ 0 h 499"/>
              <a:gd name="T2" fmla="*/ 45 w 196"/>
              <a:gd name="T3" fmla="*/ 136 h 499"/>
              <a:gd name="T4" fmla="*/ 181 w 196"/>
              <a:gd name="T5" fmla="*/ 227 h 499"/>
              <a:gd name="T6" fmla="*/ 136 w 196"/>
              <a:gd name="T7" fmla="*/ 363 h 499"/>
              <a:gd name="T8" fmla="*/ 90 w 196"/>
              <a:gd name="T9" fmla="*/ 454 h 499"/>
              <a:gd name="T10" fmla="*/ 90 w 196"/>
              <a:gd name="T11" fmla="*/ 499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" h="499">
                <a:moveTo>
                  <a:pt x="0" y="0"/>
                </a:moveTo>
                <a:cubicBezTo>
                  <a:pt x="7" y="49"/>
                  <a:pt x="15" y="98"/>
                  <a:pt x="45" y="136"/>
                </a:cubicBezTo>
                <a:cubicBezTo>
                  <a:pt x="75" y="174"/>
                  <a:pt x="166" y="189"/>
                  <a:pt x="181" y="227"/>
                </a:cubicBezTo>
                <a:cubicBezTo>
                  <a:pt x="196" y="265"/>
                  <a:pt x="151" y="325"/>
                  <a:pt x="136" y="363"/>
                </a:cubicBezTo>
                <a:cubicBezTo>
                  <a:pt x="121" y="401"/>
                  <a:pt x="98" y="431"/>
                  <a:pt x="90" y="454"/>
                </a:cubicBezTo>
                <a:cubicBezTo>
                  <a:pt x="82" y="477"/>
                  <a:pt x="86" y="488"/>
                  <a:pt x="90" y="499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4727576" y="4221163"/>
            <a:ext cx="1439863" cy="1308100"/>
          </a:xfrm>
          <a:custGeom>
            <a:avLst/>
            <a:gdLst>
              <a:gd name="T0" fmla="*/ 907 w 907"/>
              <a:gd name="T1" fmla="*/ 0 h 824"/>
              <a:gd name="T2" fmla="*/ 817 w 907"/>
              <a:gd name="T3" fmla="*/ 181 h 824"/>
              <a:gd name="T4" fmla="*/ 681 w 907"/>
              <a:gd name="T5" fmla="*/ 272 h 824"/>
              <a:gd name="T6" fmla="*/ 454 w 907"/>
              <a:gd name="T7" fmla="*/ 136 h 824"/>
              <a:gd name="T8" fmla="*/ 318 w 907"/>
              <a:gd name="T9" fmla="*/ 272 h 824"/>
              <a:gd name="T10" fmla="*/ 227 w 907"/>
              <a:gd name="T11" fmla="*/ 499 h 824"/>
              <a:gd name="T12" fmla="*/ 91 w 907"/>
              <a:gd name="T13" fmla="*/ 771 h 824"/>
              <a:gd name="T14" fmla="*/ 0 w 907"/>
              <a:gd name="T15" fmla="*/ 816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07" h="824">
                <a:moveTo>
                  <a:pt x="907" y="0"/>
                </a:moveTo>
                <a:cubicBezTo>
                  <a:pt x="881" y="68"/>
                  <a:pt x="855" y="136"/>
                  <a:pt x="817" y="181"/>
                </a:cubicBezTo>
                <a:cubicBezTo>
                  <a:pt x="779" y="226"/>
                  <a:pt x="742" y="279"/>
                  <a:pt x="681" y="272"/>
                </a:cubicBezTo>
                <a:cubicBezTo>
                  <a:pt x="620" y="265"/>
                  <a:pt x="514" y="136"/>
                  <a:pt x="454" y="136"/>
                </a:cubicBezTo>
                <a:cubicBezTo>
                  <a:pt x="394" y="136"/>
                  <a:pt x="356" y="212"/>
                  <a:pt x="318" y="272"/>
                </a:cubicBezTo>
                <a:cubicBezTo>
                  <a:pt x="280" y="332"/>
                  <a:pt x="265" y="416"/>
                  <a:pt x="227" y="499"/>
                </a:cubicBezTo>
                <a:cubicBezTo>
                  <a:pt x="189" y="582"/>
                  <a:pt x="129" y="718"/>
                  <a:pt x="91" y="771"/>
                </a:cubicBezTo>
                <a:cubicBezTo>
                  <a:pt x="53" y="824"/>
                  <a:pt x="26" y="820"/>
                  <a:pt x="0" y="816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562350" y="3213101"/>
            <a:ext cx="1238250" cy="2303463"/>
          </a:xfrm>
          <a:custGeom>
            <a:avLst/>
            <a:gdLst>
              <a:gd name="T0" fmla="*/ 417 w 780"/>
              <a:gd name="T1" fmla="*/ 0 h 1451"/>
              <a:gd name="T2" fmla="*/ 281 w 780"/>
              <a:gd name="T3" fmla="*/ 91 h 1451"/>
              <a:gd name="T4" fmla="*/ 99 w 780"/>
              <a:gd name="T5" fmla="*/ 136 h 1451"/>
              <a:gd name="T6" fmla="*/ 99 w 780"/>
              <a:gd name="T7" fmla="*/ 408 h 1451"/>
              <a:gd name="T8" fmla="*/ 8 w 780"/>
              <a:gd name="T9" fmla="*/ 635 h 1451"/>
              <a:gd name="T10" fmla="*/ 54 w 780"/>
              <a:gd name="T11" fmla="*/ 816 h 1451"/>
              <a:gd name="T12" fmla="*/ 235 w 780"/>
              <a:gd name="T13" fmla="*/ 907 h 1451"/>
              <a:gd name="T14" fmla="*/ 507 w 780"/>
              <a:gd name="T15" fmla="*/ 952 h 1451"/>
              <a:gd name="T16" fmla="*/ 553 w 780"/>
              <a:gd name="T17" fmla="*/ 1179 h 1451"/>
              <a:gd name="T18" fmla="*/ 689 w 780"/>
              <a:gd name="T19" fmla="*/ 1225 h 1451"/>
              <a:gd name="T20" fmla="*/ 734 w 780"/>
              <a:gd name="T21" fmla="*/ 1406 h 1451"/>
              <a:gd name="T22" fmla="*/ 780 w 780"/>
              <a:gd name="T23" fmla="*/ 1451 h 1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80" h="1451">
                <a:moveTo>
                  <a:pt x="417" y="0"/>
                </a:moveTo>
                <a:cubicBezTo>
                  <a:pt x="375" y="34"/>
                  <a:pt x="334" y="68"/>
                  <a:pt x="281" y="91"/>
                </a:cubicBezTo>
                <a:cubicBezTo>
                  <a:pt x="228" y="114"/>
                  <a:pt x="129" y="83"/>
                  <a:pt x="99" y="136"/>
                </a:cubicBezTo>
                <a:cubicBezTo>
                  <a:pt x="69" y="189"/>
                  <a:pt x="114" y="325"/>
                  <a:pt x="99" y="408"/>
                </a:cubicBezTo>
                <a:cubicBezTo>
                  <a:pt x="84" y="491"/>
                  <a:pt x="16" y="567"/>
                  <a:pt x="8" y="635"/>
                </a:cubicBezTo>
                <a:cubicBezTo>
                  <a:pt x="0" y="703"/>
                  <a:pt x="16" y="771"/>
                  <a:pt x="54" y="816"/>
                </a:cubicBezTo>
                <a:cubicBezTo>
                  <a:pt x="92" y="861"/>
                  <a:pt x="160" y="884"/>
                  <a:pt x="235" y="907"/>
                </a:cubicBezTo>
                <a:cubicBezTo>
                  <a:pt x="310" y="930"/>
                  <a:pt x="454" y="907"/>
                  <a:pt x="507" y="952"/>
                </a:cubicBezTo>
                <a:cubicBezTo>
                  <a:pt x="560" y="997"/>
                  <a:pt x="523" y="1133"/>
                  <a:pt x="553" y="1179"/>
                </a:cubicBezTo>
                <a:cubicBezTo>
                  <a:pt x="583" y="1225"/>
                  <a:pt x="659" y="1187"/>
                  <a:pt x="689" y="1225"/>
                </a:cubicBezTo>
                <a:cubicBezTo>
                  <a:pt x="719" y="1263"/>
                  <a:pt x="719" y="1368"/>
                  <a:pt x="734" y="1406"/>
                </a:cubicBezTo>
                <a:cubicBezTo>
                  <a:pt x="749" y="1444"/>
                  <a:pt x="764" y="1447"/>
                  <a:pt x="780" y="1451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5" name="Freeform 21"/>
          <p:cNvSpPr>
            <a:spLocks/>
          </p:cNvSpPr>
          <p:nvPr/>
        </p:nvSpPr>
        <p:spPr bwMode="auto">
          <a:xfrm>
            <a:off x="4656138" y="5481639"/>
            <a:ext cx="82550" cy="1042987"/>
          </a:xfrm>
          <a:custGeom>
            <a:avLst/>
            <a:gdLst>
              <a:gd name="T0" fmla="*/ 45 w 52"/>
              <a:gd name="T1" fmla="*/ 22 h 657"/>
              <a:gd name="T2" fmla="*/ 0 w 52"/>
              <a:gd name="T3" fmla="*/ 68 h 657"/>
              <a:gd name="T4" fmla="*/ 45 w 52"/>
              <a:gd name="T5" fmla="*/ 431 h 657"/>
              <a:gd name="T6" fmla="*/ 45 w 52"/>
              <a:gd name="T7" fmla="*/ 657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657">
                <a:moveTo>
                  <a:pt x="45" y="22"/>
                </a:moveTo>
                <a:cubicBezTo>
                  <a:pt x="22" y="11"/>
                  <a:pt x="0" y="0"/>
                  <a:pt x="0" y="68"/>
                </a:cubicBezTo>
                <a:cubicBezTo>
                  <a:pt x="0" y="136"/>
                  <a:pt x="38" y="333"/>
                  <a:pt x="45" y="431"/>
                </a:cubicBezTo>
                <a:cubicBezTo>
                  <a:pt x="52" y="529"/>
                  <a:pt x="48" y="593"/>
                  <a:pt x="45" y="657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6" name="Freeform 22"/>
          <p:cNvSpPr>
            <a:spLocks/>
          </p:cNvSpPr>
          <p:nvPr/>
        </p:nvSpPr>
        <p:spPr bwMode="auto">
          <a:xfrm>
            <a:off x="5219701" y="5949950"/>
            <a:ext cx="1597025" cy="863600"/>
          </a:xfrm>
          <a:custGeom>
            <a:avLst/>
            <a:gdLst>
              <a:gd name="T0" fmla="*/ 8 w 1006"/>
              <a:gd name="T1" fmla="*/ 544 h 544"/>
              <a:gd name="T2" fmla="*/ 53 w 1006"/>
              <a:gd name="T3" fmla="*/ 408 h 544"/>
              <a:gd name="T4" fmla="*/ 325 w 1006"/>
              <a:gd name="T5" fmla="*/ 226 h 544"/>
              <a:gd name="T6" fmla="*/ 597 w 1006"/>
              <a:gd name="T7" fmla="*/ 181 h 544"/>
              <a:gd name="T8" fmla="*/ 824 w 1006"/>
              <a:gd name="T9" fmla="*/ 45 h 544"/>
              <a:gd name="T10" fmla="*/ 1006 w 1006"/>
              <a:gd name="T11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6" h="544">
                <a:moveTo>
                  <a:pt x="8" y="544"/>
                </a:moveTo>
                <a:cubicBezTo>
                  <a:pt x="4" y="502"/>
                  <a:pt x="0" y="461"/>
                  <a:pt x="53" y="408"/>
                </a:cubicBezTo>
                <a:cubicBezTo>
                  <a:pt x="106" y="355"/>
                  <a:pt x="234" y="264"/>
                  <a:pt x="325" y="226"/>
                </a:cubicBezTo>
                <a:cubicBezTo>
                  <a:pt x="416" y="188"/>
                  <a:pt x="514" y="211"/>
                  <a:pt x="597" y="181"/>
                </a:cubicBezTo>
                <a:cubicBezTo>
                  <a:pt x="680" y="151"/>
                  <a:pt x="756" y="75"/>
                  <a:pt x="824" y="45"/>
                </a:cubicBezTo>
                <a:cubicBezTo>
                  <a:pt x="892" y="15"/>
                  <a:pt x="949" y="7"/>
                  <a:pt x="1006" y="0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>
            <a:off x="6816725" y="5949950"/>
            <a:ext cx="1079500" cy="287338"/>
          </a:xfrm>
          <a:prstGeom prst="line">
            <a:avLst/>
          </a:prstGeom>
          <a:noFill/>
          <a:ln w="63500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8" name="Freeform 24"/>
          <p:cNvSpPr>
            <a:spLocks/>
          </p:cNvSpPr>
          <p:nvPr/>
        </p:nvSpPr>
        <p:spPr bwMode="auto">
          <a:xfrm>
            <a:off x="7896226" y="2997200"/>
            <a:ext cx="803275" cy="3240088"/>
          </a:xfrm>
          <a:custGeom>
            <a:avLst/>
            <a:gdLst>
              <a:gd name="T0" fmla="*/ 363 w 506"/>
              <a:gd name="T1" fmla="*/ 0 h 2041"/>
              <a:gd name="T2" fmla="*/ 499 w 506"/>
              <a:gd name="T3" fmla="*/ 91 h 2041"/>
              <a:gd name="T4" fmla="*/ 408 w 506"/>
              <a:gd name="T5" fmla="*/ 272 h 2041"/>
              <a:gd name="T6" fmla="*/ 318 w 506"/>
              <a:gd name="T7" fmla="*/ 590 h 2041"/>
              <a:gd name="T8" fmla="*/ 136 w 506"/>
              <a:gd name="T9" fmla="*/ 1179 h 2041"/>
              <a:gd name="T10" fmla="*/ 45 w 506"/>
              <a:gd name="T11" fmla="*/ 1633 h 2041"/>
              <a:gd name="T12" fmla="*/ 0 w 506"/>
              <a:gd name="T13" fmla="*/ 2041 h 2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6" h="2041">
                <a:moveTo>
                  <a:pt x="363" y="0"/>
                </a:moveTo>
                <a:cubicBezTo>
                  <a:pt x="427" y="23"/>
                  <a:pt x="492" y="46"/>
                  <a:pt x="499" y="91"/>
                </a:cubicBezTo>
                <a:cubicBezTo>
                  <a:pt x="506" y="136"/>
                  <a:pt x="438" y="189"/>
                  <a:pt x="408" y="272"/>
                </a:cubicBezTo>
                <a:cubicBezTo>
                  <a:pt x="378" y="355"/>
                  <a:pt x="363" y="439"/>
                  <a:pt x="318" y="590"/>
                </a:cubicBezTo>
                <a:cubicBezTo>
                  <a:pt x="273" y="741"/>
                  <a:pt x="181" y="1005"/>
                  <a:pt x="136" y="1179"/>
                </a:cubicBezTo>
                <a:cubicBezTo>
                  <a:pt x="91" y="1353"/>
                  <a:pt x="68" y="1489"/>
                  <a:pt x="45" y="1633"/>
                </a:cubicBezTo>
                <a:cubicBezTo>
                  <a:pt x="22" y="1777"/>
                  <a:pt x="11" y="1909"/>
                  <a:pt x="0" y="2041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29" name="Freeform 25"/>
          <p:cNvSpPr>
            <a:spLocks/>
          </p:cNvSpPr>
          <p:nvPr/>
        </p:nvSpPr>
        <p:spPr bwMode="auto">
          <a:xfrm>
            <a:off x="7872414" y="6237288"/>
            <a:ext cx="168275" cy="576262"/>
          </a:xfrm>
          <a:custGeom>
            <a:avLst/>
            <a:gdLst>
              <a:gd name="T0" fmla="*/ 15 w 106"/>
              <a:gd name="T1" fmla="*/ 0 h 363"/>
              <a:gd name="T2" fmla="*/ 15 w 106"/>
              <a:gd name="T3" fmla="*/ 181 h 363"/>
              <a:gd name="T4" fmla="*/ 106 w 106"/>
              <a:gd name="T5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6" h="363">
                <a:moveTo>
                  <a:pt x="15" y="0"/>
                </a:moveTo>
                <a:cubicBezTo>
                  <a:pt x="7" y="60"/>
                  <a:pt x="0" y="121"/>
                  <a:pt x="15" y="181"/>
                </a:cubicBezTo>
                <a:cubicBezTo>
                  <a:pt x="30" y="241"/>
                  <a:pt x="68" y="302"/>
                  <a:pt x="106" y="36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30" name="Freeform 26"/>
          <p:cNvSpPr>
            <a:spLocks/>
          </p:cNvSpPr>
          <p:nvPr/>
        </p:nvSpPr>
        <p:spPr bwMode="auto">
          <a:xfrm>
            <a:off x="7896225" y="2565400"/>
            <a:ext cx="1728788" cy="4032250"/>
          </a:xfrm>
          <a:custGeom>
            <a:avLst/>
            <a:gdLst>
              <a:gd name="T0" fmla="*/ 1089 w 1089"/>
              <a:gd name="T1" fmla="*/ 0 h 2540"/>
              <a:gd name="T2" fmla="*/ 862 w 1089"/>
              <a:gd name="T3" fmla="*/ 226 h 2540"/>
              <a:gd name="T4" fmla="*/ 590 w 1089"/>
              <a:gd name="T5" fmla="*/ 544 h 2540"/>
              <a:gd name="T6" fmla="*/ 454 w 1089"/>
              <a:gd name="T7" fmla="*/ 952 h 2540"/>
              <a:gd name="T8" fmla="*/ 227 w 1089"/>
              <a:gd name="T9" fmla="*/ 1723 h 2540"/>
              <a:gd name="T10" fmla="*/ 0 w 1089"/>
              <a:gd name="T11" fmla="*/ 2540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9" h="2540">
                <a:moveTo>
                  <a:pt x="1089" y="0"/>
                </a:moveTo>
                <a:cubicBezTo>
                  <a:pt x="1017" y="67"/>
                  <a:pt x="945" y="135"/>
                  <a:pt x="862" y="226"/>
                </a:cubicBezTo>
                <a:cubicBezTo>
                  <a:pt x="779" y="317"/>
                  <a:pt x="658" y="423"/>
                  <a:pt x="590" y="544"/>
                </a:cubicBezTo>
                <a:cubicBezTo>
                  <a:pt x="522" y="665"/>
                  <a:pt x="514" y="756"/>
                  <a:pt x="454" y="952"/>
                </a:cubicBezTo>
                <a:cubicBezTo>
                  <a:pt x="394" y="1148"/>
                  <a:pt x="303" y="1458"/>
                  <a:pt x="227" y="1723"/>
                </a:cubicBezTo>
                <a:cubicBezTo>
                  <a:pt x="151" y="1988"/>
                  <a:pt x="75" y="2264"/>
                  <a:pt x="0" y="2540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31" name="Line 27"/>
          <p:cNvSpPr>
            <a:spLocks noChangeShapeType="1"/>
          </p:cNvSpPr>
          <p:nvPr/>
        </p:nvSpPr>
        <p:spPr bwMode="auto">
          <a:xfrm>
            <a:off x="8401050" y="2565400"/>
            <a:ext cx="71438" cy="431800"/>
          </a:xfrm>
          <a:prstGeom prst="line">
            <a:avLst/>
          </a:prstGeom>
          <a:noFill/>
          <a:ln w="63500">
            <a:solidFill>
              <a:srgbClr val="5F5F5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3792539" y="3357564"/>
            <a:ext cx="5193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Tysse</a:t>
            </a:r>
          </a:p>
        </p:txBody>
      </p:sp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4224338" y="1196976"/>
            <a:ext cx="324892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Ev.16</a:t>
            </a:r>
          </a:p>
        </p:txBody>
      </p:sp>
      <p:sp>
        <p:nvSpPr>
          <p:cNvPr id="21534" name="Text Box 30"/>
          <p:cNvSpPr txBox="1">
            <a:spLocks noChangeArrowheads="1"/>
          </p:cNvSpPr>
          <p:nvPr/>
        </p:nvSpPr>
        <p:spPr bwMode="auto">
          <a:xfrm>
            <a:off x="6096000" y="3860801"/>
            <a:ext cx="334510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Rv.49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8543925" y="3716339"/>
            <a:ext cx="334510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Rv.13</a:t>
            </a:r>
          </a:p>
        </p:txBody>
      </p:sp>
      <p:sp>
        <p:nvSpPr>
          <p:cNvPr id="21536" name="Text Box 32"/>
          <p:cNvSpPr txBox="1">
            <a:spLocks noChangeArrowheads="1"/>
          </p:cNvSpPr>
          <p:nvPr/>
        </p:nvSpPr>
        <p:spPr bwMode="auto">
          <a:xfrm>
            <a:off x="3503613" y="3860801"/>
            <a:ext cx="334510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Rv.48</a:t>
            </a: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7608889" y="620714"/>
            <a:ext cx="468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Voss</a:t>
            </a:r>
          </a:p>
        </p:txBody>
      </p:sp>
      <p:sp>
        <p:nvSpPr>
          <p:cNvPr id="21538" name="Text Box 34"/>
          <p:cNvSpPr txBox="1">
            <a:spLocks noChangeArrowheads="1"/>
          </p:cNvSpPr>
          <p:nvPr/>
        </p:nvSpPr>
        <p:spPr bwMode="auto">
          <a:xfrm>
            <a:off x="8832851" y="1773239"/>
            <a:ext cx="6678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Granvin</a:t>
            </a:r>
          </a:p>
        </p:txBody>
      </p:sp>
      <p:sp>
        <p:nvSpPr>
          <p:cNvPr id="21539" name="Text Box 35"/>
          <p:cNvSpPr txBox="1">
            <a:spLocks noChangeArrowheads="1"/>
          </p:cNvSpPr>
          <p:nvPr/>
        </p:nvSpPr>
        <p:spPr bwMode="auto">
          <a:xfrm rot="376435">
            <a:off x="4564166" y="2707096"/>
            <a:ext cx="9570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Kvamskogen</a:t>
            </a:r>
          </a:p>
        </p:txBody>
      </p:sp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424113" y="2781301"/>
            <a:ext cx="481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Arna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2640013" y="2997201"/>
            <a:ext cx="481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Arna</a:t>
            </a:r>
          </a:p>
        </p:txBody>
      </p:sp>
      <p:sp>
        <p:nvSpPr>
          <p:cNvPr id="21542" name="Freeform 38"/>
          <p:cNvSpPr>
            <a:spLocks/>
          </p:cNvSpPr>
          <p:nvPr/>
        </p:nvSpPr>
        <p:spPr bwMode="auto">
          <a:xfrm>
            <a:off x="6743701" y="5516564"/>
            <a:ext cx="85725" cy="433387"/>
          </a:xfrm>
          <a:custGeom>
            <a:avLst/>
            <a:gdLst>
              <a:gd name="T0" fmla="*/ 46 w 54"/>
              <a:gd name="T1" fmla="*/ 273 h 273"/>
              <a:gd name="T2" fmla="*/ 46 w 54"/>
              <a:gd name="T3" fmla="*/ 91 h 273"/>
              <a:gd name="T4" fmla="*/ 0 w 54"/>
              <a:gd name="T5" fmla="*/ 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273">
                <a:moveTo>
                  <a:pt x="46" y="273"/>
                </a:moveTo>
                <a:cubicBezTo>
                  <a:pt x="50" y="204"/>
                  <a:pt x="54" y="136"/>
                  <a:pt x="46" y="91"/>
                </a:cubicBezTo>
                <a:cubicBezTo>
                  <a:pt x="38" y="46"/>
                  <a:pt x="19" y="23"/>
                  <a:pt x="0" y="0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43" name="Line 39"/>
          <p:cNvSpPr>
            <a:spLocks noChangeShapeType="1"/>
          </p:cNvSpPr>
          <p:nvPr/>
        </p:nvSpPr>
        <p:spPr bwMode="auto">
          <a:xfrm flipH="1" flipV="1">
            <a:off x="6311900" y="4868863"/>
            <a:ext cx="431800" cy="647700"/>
          </a:xfrm>
          <a:prstGeom prst="line">
            <a:avLst/>
          </a:prstGeom>
          <a:noFill/>
          <a:ln w="63500">
            <a:solidFill>
              <a:srgbClr val="5F5F5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44" name="Freeform 40"/>
          <p:cNvSpPr>
            <a:spLocks/>
          </p:cNvSpPr>
          <p:nvPr/>
        </p:nvSpPr>
        <p:spPr bwMode="auto">
          <a:xfrm>
            <a:off x="6203950" y="4437063"/>
            <a:ext cx="323850" cy="431800"/>
          </a:xfrm>
          <a:custGeom>
            <a:avLst/>
            <a:gdLst>
              <a:gd name="T0" fmla="*/ 68 w 204"/>
              <a:gd name="T1" fmla="*/ 272 h 272"/>
              <a:gd name="T2" fmla="*/ 23 w 204"/>
              <a:gd name="T3" fmla="*/ 181 h 272"/>
              <a:gd name="T4" fmla="*/ 204 w 204"/>
              <a:gd name="T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" h="272">
                <a:moveTo>
                  <a:pt x="68" y="272"/>
                </a:moveTo>
                <a:cubicBezTo>
                  <a:pt x="34" y="249"/>
                  <a:pt x="0" y="226"/>
                  <a:pt x="23" y="181"/>
                </a:cubicBezTo>
                <a:cubicBezTo>
                  <a:pt x="46" y="136"/>
                  <a:pt x="125" y="68"/>
                  <a:pt x="204" y="0"/>
                </a:cubicBezTo>
              </a:path>
            </a:pathLst>
          </a:custGeom>
          <a:noFill/>
          <a:ln w="762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45" name="Line 41"/>
          <p:cNvSpPr>
            <a:spLocks noChangeShapeType="1"/>
          </p:cNvSpPr>
          <p:nvPr/>
        </p:nvSpPr>
        <p:spPr bwMode="auto">
          <a:xfrm>
            <a:off x="6167438" y="4221163"/>
            <a:ext cx="360362" cy="215900"/>
          </a:xfrm>
          <a:prstGeom prst="line">
            <a:avLst/>
          </a:prstGeom>
          <a:noFill/>
          <a:ln w="63500">
            <a:solidFill>
              <a:srgbClr val="5F5F5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46" name="Text Box 42"/>
          <p:cNvSpPr txBox="1">
            <a:spLocks noChangeArrowheads="1"/>
          </p:cNvSpPr>
          <p:nvPr/>
        </p:nvSpPr>
        <p:spPr bwMode="auto">
          <a:xfrm>
            <a:off x="5519739" y="3522664"/>
            <a:ext cx="10358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Norheimsund</a:t>
            </a:r>
          </a:p>
        </p:txBody>
      </p:sp>
      <p:sp>
        <p:nvSpPr>
          <p:cNvPr id="21547" name="Text Box 43"/>
          <p:cNvSpPr txBox="1">
            <a:spLocks noChangeArrowheads="1"/>
          </p:cNvSpPr>
          <p:nvPr/>
        </p:nvSpPr>
        <p:spPr bwMode="auto">
          <a:xfrm>
            <a:off x="5519738" y="476251"/>
            <a:ext cx="576262" cy="21431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/>
              <a:t> </a:t>
            </a:r>
            <a:r>
              <a:rPr lang="nb-NO" sz="1200" dirty="0" smtClean="0"/>
              <a:t>5.000</a:t>
            </a:r>
            <a:endParaRPr lang="nb-NO" sz="1200" dirty="0"/>
          </a:p>
        </p:txBody>
      </p:sp>
      <p:sp>
        <p:nvSpPr>
          <p:cNvPr id="21548" name="Text Box 44"/>
          <p:cNvSpPr txBox="1">
            <a:spLocks noChangeArrowheads="1"/>
          </p:cNvSpPr>
          <p:nvPr/>
        </p:nvSpPr>
        <p:spPr bwMode="auto">
          <a:xfrm>
            <a:off x="4943476" y="4652963"/>
            <a:ext cx="576263" cy="21431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1.400</a:t>
            </a:r>
          </a:p>
        </p:txBody>
      </p:sp>
      <p:sp>
        <p:nvSpPr>
          <p:cNvPr id="21549" name="Text Box 45"/>
          <p:cNvSpPr txBox="1">
            <a:spLocks noChangeArrowheads="1"/>
          </p:cNvSpPr>
          <p:nvPr/>
        </p:nvSpPr>
        <p:spPr bwMode="auto">
          <a:xfrm>
            <a:off x="3432176" y="3573463"/>
            <a:ext cx="576263" cy="21431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 800</a:t>
            </a:r>
          </a:p>
        </p:txBody>
      </p:sp>
      <p:sp>
        <p:nvSpPr>
          <p:cNvPr id="21550" name="Text Box 46"/>
          <p:cNvSpPr txBox="1">
            <a:spLocks noChangeArrowheads="1"/>
          </p:cNvSpPr>
          <p:nvPr/>
        </p:nvSpPr>
        <p:spPr bwMode="auto">
          <a:xfrm rot="965858">
            <a:off x="7032626" y="5949951"/>
            <a:ext cx="576263" cy="21431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1.100</a:t>
            </a:r>
          </a:p>
        </p:txBody>
      </p:sp>
      <p:sp>
        <p:nvSpPr>
          <p:cNvPr id="21551" name="Text Box 47"/>
          <p:cNvSpPr txBox="1">
            <a:spLocks noChangeArrowheads="1"/>
          </p:cNvSpPr>
          <p:nvPr/>
        </p:nvSpPr>
        <p:spPr bwMode="auto">
          <a:xfrm>
            <a:off x="6240463" y="5084763"/>
            <a:ext cx="576262" cy="21431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 600</a:t>
            </a:r>
          </a:p>
        </p:txBody>
      </p:sp>
      <p:sp>
        <p:nvSpPr>
          <p:cNvPr id="21552" name="Text Box 48"/>
          <p:cNvSpPr txBox="1">
            <a:spLocks noChangeArrowheads="1"/>
          </p:cNvSpPr>
          <p:nvPr/>
        </p:nvSpPr>
        <p:spPr bwMode="auto">
          <a:xfrm>
            <a:off x="10091738" y="2420938"/>
            <a:ext cx="576262" cy="21431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2.000</a:t>
            </a:r>
          </a:p>
        </p:txBody>
      </p:sp>
      <p:sp>
        <p:nvSpPr>
          <p:cNvPr id="21553" name="Text Box 49"/>
          <p:cNvSpPr txBox="1">
            <a:spLocks noChangeArrowheads="1"/>
          </p:cNvSpPr>
          <p:nvPr/>
        </p:nvSpPr>
        <p:spPr bwMode="auto">
          <a:xfrm>
            <a:off x="8401051" y="1196976"/>
            <a:ext cx="576263" cy="21431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/>
              <a:t> </a:t>
            </a:r>
            <a:r>
              <a:rPr lang="nb-NO" sz="1200" dirty="0" smtClean="0"/>
              <a:t>2400</a:t>
            </a:r>
            <a:endParaRPr lang="nb-NO" sz="1200" dirty="0"/>
          </a:p>
        </p:txBody>
      </p:sp>
      <p:sp>
        <p:nvSpPr>
          <p:cNvPr id="21555" name="Text Box 51"/>
          <p:cNvSpPr txBox="1">
            <a:spLocks noChangeArrowheads="1"/>
          </p:cNvSpPr>
          <p:nvPr/>
        </p:nvSpPr>
        <p:spPr bwMode="auto">
          <a:xfrm rot="817770">
            <a:off x="4800601" y="2997201"/>
            <a:ext cx="576263" cy="21431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 500</a:t>
            </a:r>
          </a:p>
        </p:txBody>
      </p:sp>
      <p:sp>
        <p:nvSpPr>
          <p:cNvPr id="21556" name="Text Box 52"/>
          <p:cNvSpPr txBox="1">
            <a:spLocks noChangeArrowheads="1"/>
          </p:cNvSpPr>
          <p:nvPr/>
        </p:nvSpPr>
        <p:spPr bwMode="auto">
          <a:xfrm>
            <a:off x="2711451" y="2636838"/>
            <a:ext cx="576263" cy="21431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10.900</a:t>
            </a:r>
          </a:p>
        </p:txBody>
      </p:sp>
      <p:sp>
        <p:nvSpPr>
          <p:cNvPr id="21557" name="Line 53"/>
          <p:cNvSpPr>
            <a:spLocks noChangeShapeType="1"/>
          </p:cNvSpPr>
          <p:nvPr/>
        </p:nvSpPr>
        <p:spPr bwMode="auto">
          <a:xfrm>
            <a:off x="7896225" y="6597650"/>
            <a:ext cx="215900" cy="260350"/>
          </a:xfrm>
          <a:prstGeom prst="line">
            <a:avLst/>
          </a:prstGeom>
          <a:noFill/>
          <a:ln w="762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58" name="AutoShape 54"/>
          <p:cNvSpPr>
            <a:spLocks noChangeArrowheads="1"/>
          </p:cNvSpPr>
          <p:nvPr/>
        </p:nvSpPr>
        <p:spPr bwMode="auto">
          <a:xfrm>
            <a:off x="4151314" y="3860800"/>
            <a:ext cx="1368425" cy="215900"/>
          </a:xfrm>
          <a:prstGeom prst="wedgeRectCallout">
            <a:avLst>
              <a:gd name="adj1" fmla="val 7079"/>
              <a:gd name="adj2" fmla="val -13676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nb-NO" sz="1000" dirty="0" smtClean="0"/>
              <a:t>Hardangertunnelen</a:t>
            </a:r>
            <a:endParaRPr lang="nb-NO" sz="1000" dirty="0"/>
          </a:p>
        </p:txBody>
      </p:sp>
      <p:sp>
        <p:nvSpPr>
          <p:cNvPr id="21559" name="Line 55"/>
          <p:cNvSpPr>
            <a:spLocks noChangeShapeType="1"/>
          </p:cNvSpPr>
          <p:nvPr/>
        </p:nvSpPr>
        <p:spPr bwMode="auto">
          <a:xfrm>
            <a:off x="4367213" y="3284538"/>
            <a:ext cx="1223962" cy="215900"/>
          </a:xfrm>
          <a:prstGeom prst="line">
            <a:avLst/>
          </a:prstGeom>
          <a:noFill/>
          <a:ln w="63500">
            <a:solidFill>
              <a:srgbClr val="5F5F5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1560" name="Text Box 56"/>
          <p:cNvSpPr txBox="1">
            <a:spLocks noChangeArrowheads="1"/>
          </p:cNvSpPr>
          <p:nvPr/>
        </p:nvSpPr>
        <p:spPr bwMode="auto">
          <a:xfrm rot="515678">
            <a:off x="4656138" y="3429001"/>
            <a:ext cx="576262" cy="21431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/>
              <a:t> </a:t>
            </a:r>
            <a:r>
              <a:rPr lang="nb-NO" sz="1200" dirty="0" smtClean="0"/>
              <a:t>2.800</a:t>
            </a:r>
            <a:endParaRPr lang="nb-NO" sz="1200" dirty="0"/>
          </a:p>
        </p:txBody>
      </p:sp>
      <p:sp>
        <p:nvSpPr>
          <p:cNvPr id="21561" name="Text Box 57"/>
          <p:cNvSpPr txBox="1">
            <a:spLocks noChangeArrowheads="1"/>
          </p:cNvSpPr>
          <p:nvPr/>
        </p:nvSpPr>
        <p:spPr bwMode="auto">
          <a:xfrm>
            <a:off x="8616950" y="5373688"/>
            <a:ext cx="1511300" cy="1223962"/>
          </a:xfrm>
          <a:prstGeom prst="rect">
            <a:avLst/>
          </a:prstGeom>
          <a:noFill/>
          <a:ln w="38100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nb-NO" sz="1200" b="1" dirty="0" smtClean="0"/>
              <a:t>Trafikkgrunnlag</a:t>
            </a:r>
            <a:endParaRPr lang="nb-NO" sz="1200" b="1" dirty="0"/>
          </a:p>
          <a:p>
            <a:endParaRPr lang="nb-NO" sz="1200" b="1" dirty="0"/>
          </a:p>
          <a:p>
            <a:r>
              <a:rPr lang="nb-NO" sz="1200" dirty="0"/>
              <a:t>ÅDT 2020</a:t>
            </a:r>
          </a:p>
          <a:p>
            <a:r>
              <a:rPr lang="nb-NO" sz="1200" dirty="0"/>
              <a:t>(med Hardanger-</a:t>
            </a:r>
          </a:p>
          <a:p>
            <a:r>
              <a:rPr lang="nb-NO" sz="1200" dirty="0"/>
              <a:t>Tunnelen)</a:t>
            </a:r>
          </a:p>
        </p:txBody>
      </p:sp>
    </p:spTree>
    <p:extLst>
      <p:ext uri="{BB962C8B-B14F-4D97-AF65-F5344CB8AC3E}">
        <p14:creationId xmlns:p14="http://schemas.microsoft.com/office/powerpoint/2010/main" val="12843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rafikk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-107950"/>
            <a:ext cx="9844088" cy="696595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391401" y="6381751"/>
            <a:ext cx="5212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Odda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24001" y="27813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Bergen</a:t>
            </a:r>
          </a:p>
          <a:p>
            <a:r>
              <a:rPr lang="nb-NO" sz="1200"/>
              <a:t>sentrum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16276" y="4581526"/>
            <a:ext cx="10677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Eikelandsosen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527801" y="4365626"/>
            <a:ext cx="5854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Jondal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279650" y="4365626"/>
            <a:ext cx="324892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Ev.39</a:t>
            </a:r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2566989" y="2781300"/>
            <a:ext cx="865187" cy="1588"/>
          </a:xfrm>
          <a:custGeom>
            <a:avLst/>
            <a:gdLst>
              <a:gd name="T0" fmla="*/ 0 w 545"/>
              <a:gd name="T1" fmla="*/ 0 h 1"/>
              <a:gd name="T2" fmla="*/ 227 w 545"/>
              <a:gd name="T3" fmla="*/ 0 h 1"/>
              <a:gd name="T4" fmla="*/ 545 w 545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5" h="1">
                <a:moveTo>
                  <a:pt x="0" y="0"/>
                </a:moveTo>
                <a:cubicBezTo>
                  <a:pt x="68" y="0"/>
                  <a:pt x="136" y="0"/>
                  <a:pt x="227" y="0"/>
                </a:cubicBezTo>
                <a:cubicBezTo>
                  <a:pt x="318" y="0"/>
                  <a:pt x="431" y="0"/>
                  <a:pt x="545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3432175" y="608014"/>
            <a:ext cx="4248150" cy="2173287"/>
          </a:xfrm>
          <a:custGeom>
            <a:avLst/>
            <a:gdLst>
              <a:gd name="T0" fmla="*/ 0 w 2676"/>
              <a:gd name="T1" fmla="*/ 1369 h 1369"/>
              <a:gd name="T2" fmla="*/ 45 w 2676"/>
              <a:gd name="T3" fmla="*/ 1323 h 1369"/>
              <a:gd name="T4" fmla="*/ 136 w 2676"/>
              <a:gd name="T5" fmla="*/ 1187 h 1369"/>
              <a:gd name="T6" fmla="*/ 363 w 2676"/>
              <a:gd name="T7" fmla="*/ 1187 h 1369"/>
              <a:gd name="T8" fmla="*/ 408 w 2676"/>
              <a:gd name="T9" fmla="*/ 1006 h 1369"/>
              <a:gd name="T10" fmla="*/ 317 w 2676"/>
              <a:gd name="T11" fmla="*/ 734 h 1369"/>
              <a:gd name="T12" fmla="*/ 453 w 2676"/>
              <a:gd name="T13" fmla="*/ 552 h 1369"/>
              <a:gd name="T14" fmla="*/ 589 w 2676"/>
              <a:gd name="T15" fmla="*/ 416 h 1369"/>
              <a:gd name="T16" fmla="*/ 725 w 2676"/>
              <a:gd name="T17" fmla="*/ 235 h 1369"/>
              <a:gd name="T18" fmla="*/ 998 w 2676"/>
              <a:gd name="T19" fmla="*/ 53 h 1369"/>
              <a:gd name="T20" fmla="*/ 1224 w 2676"/>
              <a:gd name="T21" fmla="*/ 53 h 1369"/>
              <a:gd name="T22" fmla="*/ 1587 w 2676"/>
              <a:gd name="T23" fmla="*/ 8 h 1369"/>
              <a:gd name="T24" fmla="*/ 1996 w 2676"/>
              <a:gd name="T25" fmla="*/ 99 h 1369"/>
              <a:gd name="T26" fmla="*/ 2268 w 2676"/>
              <a:gd name="T27" fmla="*/ 189 h 1369"/>
              <a:gd name="T28" fmla="*/ 2494 w 2676"/>
              <a:gd name="T29" fmla="*/ 189 h 1369"/>
              <a:gd name="T30" fmla="*/ 2676 w 2676"/>
              <a:gd name="T31" fmla="*/ 99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76" h="1369">
                <a:moveTo>
                  <a:pt x="0" y="1369"/>
                </a:moveTo>
                <a:cubicBezTo>
                  <a:pt x="11" y="1361"/>
                  <a:pt x="22" y="1353"/>
                  <a:pt x="45" y="1323"/>
                </a:cubicBezTo>
                <a:cubicBezTo>
                  <a:pt x="68" y="1293"/>
                  <a:pt x="83" y="1210"/>
                  <a:pt x="136" y="1187"/>
                </a:cubicBezTo>
                <a:cubicBezTo>
                  <a:pt x="189" y="1164"/>
                  <a:pt x="318" y="1217"/>
                  <a:pt x="363" y="1187"/>
                </a:cubicBezTo>
                <a:cubicBezTo>
                  <a:pt x="408" y="1157"/>
                  <a:pt x="416" y="1081"/>
                  <a:pt x="408" y="1006"/>
                </a:cubicBezTo>
                <a:cubicBezTo>
                  <a:pt x="400" y="931"/>
                  <a:pt x="310" y="810"/>
                  <a:pt x="317" y="734"/>
                </a:cubicBezTo>
                <a:cubicBezTo>
                  <a:pt x="324" y="658"/>
                  <a:pt x="408" y="605"/>
                  <a:pt x="453" y="552"/>
                </a:cubicBezTo>
                <a:cubicBezTo>
                  <a:pt x="498" y="499"/>
                  <a:pt x="544" y="469"/>
                  <a:pt x="589" y="416"/>
                </a:cubicBezTo>
                <a:cubicBezTo>
                  <a:pt x="634" y="363"/>
                  <a:pt x="657" y="295"/>
                  <a:pt x="725" y="235"/>
                </a:cubicBezTo>
                <a:cubicBezTo>
                  <a:pt x="793" y="175"/>
                  <a:pt x="915" y="83"/>
                  <a:pt x="998" y="53"/>
                </a:cubicBezTo>
                <a:cubicBezTo>
                  <a:pt x="1081" y="23"/>
                  <a:pt x="1126" y="60"/>
                  <a:pt x="1224" y="53"/>
                </a:cubicBezTo>
                <a:cubicBezTo>
                  <a:pt x="1322" y="46"/>
                  <a:pt x="1458" y="0"/>
                  <a:pt x="1587" y="8"/>
                </a:cubicBezTo>
                <a:cubicBezTo>
                  <a:pt x="1716" y="16"/>
                  <a:pt x="1883" y="69"/>
                  <a:pt x="1996" y="99"/>
                </a:cubicBezTo>
                <a:cubicBezTo>
                  <a:pt x="2109" y="129"/>
                  <a:pt x="2185" y="174"/>
                  <a:pt x="2268" y="189"/>
                </a:cubicBezTo>
                <a:cubicBezTo>
                  <a:pt x="2351" y="204"/>
                  <a:pt x="2426" y="204"/>
                  <a:pt x="2494" y="189"/>
                </a:cubicBezTo>
                <a:cubicBezTo>
                  <a:pt x="2562" y="174"/>
                  <a:pt x="2619" y="136"/>
                  <a:pt x="2676" y="99"/>
                </a:cubicBezTo>
              </a:path>
            </a:pathLst>
          </a:custGeom>
          <a:noFill/>
          <a:ln w="57150" cap="flat" cmpd="sng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7680326" y="765175"/>
            <a:ext cx="1368425" cy="1150938"/>
          </a:xfrm>
          <a:custGeom>
            <a:avLst/>
            <a:gdLst>
              <a:gd name="T0" fmla="*/ 0 w 862"/>
              <a:gd name="T1" fmla="*/ 0 h 725"/>
              <a:gd name="T2" fmla="*/ 227 w 862"/>
              <a:gd name="T3" fmla="*/ 90 h 725"/>
              <a:gd name="T4" fmla="*/ 408 w 862"/>
              <a:gd name="T5" fmla="*/ 272 h 725"/>
              <a:gd name="T6" fmla="*/ 771 w 862"/>
              <a:gd name="T7" fmla="*/ 408 h 725"/>
              <a:gd name="T8" fmla="*/ 862 w 862"/>
              <a:gd name="T9" fmla="*/ 72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2" h="725">
                <a:moveTo>
                  <a:pt x="0" y="0"/>
                </a:moveTo>
                <a:cubicBezTo>
                  <a:pt x="79" y="22"/>
                  <a:pt x="159" y="45"/>
                  <a:pt x="227" y="90"/>
                </a:cubicBezTo>
                <a:cubicBezTo>
                  <a:pt x="295" y="135"/>
                  <a:pt x="317" y="219"/>
                  <a:pt x="408" y="272"/>
                </a:cubicBezTo>
                <a:cubicBezTo>
                  <a:pt x="499" y="325"/>
                  <a:pt x="695" y="333"/>
                  <a:pt x="771" y="408"/>
                </a:cubicBezTo>
                <a:cubicBezTo>
                  <a:pt x="847" y="483"/>
                  <a:pt x="854" y="604"/>
                  <a:pt x="862" y="725"/>
                </a:cubicBezTo>
              </a:path>
            </a:pathLst>
          </a:custGeom>
          <a:noFill/>
          <a:ln w="57150" cap="flat" cmpd="sng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41" name="Freeform 13"/>
          <p:cNvSpPr>
            <a:spLocks/>
          </p:cNvSpPr>
          <p:nvPr/>
        </p:nvSpPr>
        <p:spPr bwMode="auto">
          <a:xfrm>
            <a:off x="3432175" y="2781300"/>
            <a:ext cx="935038" cy="539750"/>
          </a:xfrm>
          <a:custGeom>
            <a:avLst/>
            <a:gdLst>
              <a:gd name="T0" fmla="*/ 0 w 589"/>
              <a:gd name="T1" fmla="*/ 0 h 340"/>
              <a:gd name="T2" fmla="*/ 90 w 589"/>
              <a:gd name="T3" fmla="*/ 181 h 340"/>
              <a:gd name="T4" fmla="*/ 317 w 589"/>
              <a:gd name="T5" fmla="*/ 181 h 340"/>
              <a:gd name="T6" fmla="*/ 408 w 589"/>
              <a:gd name="T7" fmla="*/ 181 h 340"/>
              <a:gd name="T8" fmla="*/ 499 w 589"/>
              <a:gd name="T9" fmla="*/ 317 h 340"/>
              <a:gd name="T10" fmla="*/ 589 w 589"/>
              <a:gd name="T11" fmla="*/ 317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9" h="340">
                <a:moveTo>
                  <a:pt x="0" y="0"/>
                </a:moveTo>
                <a:cubicBezTo>
                  <a:pt x="18" y="75"/>
                  <a:pt x="37" y="151"/>
                  <a:pt x="90" y="181"/>
                </a:cubicBezTo>
                <a:cubicBezTo>
                  <a:pt x="143" y="211"/>
                  <a:pt x="264" y="181"/>
                  <a:pt x="317" y="181"/>
                </a:cubicBezTo>
                <a:cubicBezTo>
                  <a:pt x="370" y="181"/>
                  <a:pt x="378" y="158"/>
                  <a:pt x="408" y="181"/>
                </a:cubicBezTo>
                <a:cubicBezTo>
                  <a:pt x="438" y="204"/>
                  <a:pt x="469" y="294"/>
                  <a:pt x="499" y="317"/>
                </a:cubicBezTo>
                <a:cubicBezTo>
                  <a:pt x="529" y="340"/>
                  <a:pt x="559" y="328"/>
                  <a:pt x="589" y="317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42" name="Freeform 14"/>
          <p:cNvSpPr>
            <a:spLocks/>
          </p:cNvSpPr>
          <p:nvPr/>
        </p:nvSpPr>
        <p:spPr bwMode="auto">
          <a:xfrm>
            <a:off x="4367213" y="3130550"/>
            <a:ext cx="1223962" cy="369888"/>
          </a:xfrm>
          <a:custGeom>
            <a:avLst/>
            <a:gdLst>
              <a:gd name="T0" fmla="*/ 0 w 771"/>
              <a:gd name="T1" fmla="*/ 97 h 233"/>
              <a:gd name="T2" fmla="*/ 91 w 771"/>
              <a:gd name="T3" fmla="*/ 52 h 233"/>
              <a:gd name="T4" fmla="*/ 227 w 771"/>
              <a:gd name="T5" fmla="*/ 52 h 233"/>
              <a:gd name="T6" fmla="*/ 318 w 771"/>
              <a:gd name="T7" fmla="*/ 7 h 233"/>
              <a:gd name="T8" fmla="*/ 545 w 771"/>
              <a:gd name="T9" fmla="*/ 97 h 233"/>
              <a:gd name="T10" fmla="*/ 681 w 771"/>
              <a:gd name="T11" fmla="*/ 143 h 233"/>
              <a:gd name="T12" fmla="*/ 771 w 771"/>
              <a:gd name="T13" fmla="*/ 23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1" h="233">
                <a:moveTo>
                  <a:pt x="0" y="97"/>
                </a:moveTo>
                <a:cubicBezTo>
                  <a:pt x="26" y="78"/>
                  <a:pt x="53" y="59"/>
                  <a:pt x="91" y="52"/>
                </a:cubicBezTo>
                <a:cubicBezTo>
                  <a:pt x="129" y="45"/>
                  <a:pt x="189" y="59"/>
                  <a:pt x="227" y="52"/>
                </a:cubicBezTo>
                <a:cubicBezTo>
                  <a:pt x="265" y="45"/>
                  <a:pt x="265" y="0"/>
                  <a:pt x="318" y="7"/>
                </a:cubicBezTo>
                <a:cubicBezTo>
                  <a:pt x="371" y="14"/>
                  <a:pt x="485" y="74"/>
                  <a:pt x="545" y="97"/>
                </a:cubicBezTo>
                <a:cubicBezTo>
                  <a:pt x="605" y="120"/>
                  <a:pt x="644" y="120"/>
                  <a:pt x="681" y="143"/>
                </a:cubicBezTo>
                <a:cubicBezTo>
                  <a:pt x="718" y="166"/>
                  <a:pt x="744" y="199"/>
                  <a:pt x="771" y="233"/>
                </a:cubicBezTo>
              </a:path>
            </a:pathLst>
          </a:custGeom>
          <a:noFill/>
          <a:ln w="38100" cap="flat" cmpd="sng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43" name="Freeform 15"/>
          <p:cNvSpPr>
            <a:spLocks/>
          </p:cNvSpPr>
          <p:nvPr/>
        </p:nvSpPr>
        <p:spPr bwMode="auto">
          <a:xfrm>
            <a:off x="5591176" y="3417888"/>
            <a:ext cx="504825" cy="82550"/>
          </a:xfrm>
          <a:custGeom>
            <a:avLst/>
            <a:gdLst>
              <a:gd name="T0" fmla="*/ 0 w 318"/>
              <a:gd name="T1" fmla="*/ 52 h 52"/>
              <a:gd name="T2" fmla="*/ 227 w 318"/>
              <a:gd name="T3" fmla="*/ 7 h 52"/>
              <a:gd name="T4" fmla="*/ 318 w 318"/>
              <a:gd name="T5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" h="52">
                <a:moveTo>
                  <a:pt x="0" y="52"/>
                </a:moveTo>
                <a:cubicBezTo>
                  <a:pt x="87" y="33"/>
                  <a:pt x="174" y="14"/>
                  <a:pt x="227" y="7"/>
                </a:cubicBezTo>
                <a:cubicBezTo>
                  <a:pt x="280" y="0"/>
                  <a:pt x="299" y="3"/>
                  <a:pt x="318" y="7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6096000" y="2492375"/>
            <a:ext cx="2376488" cy="960438"/>
          </a:xfrm>
          <a:custGeom>
            <a:avLst/>
            <a:gdLst>
              <a:gd name="T0" fmla="*/ 0 w 1497"/>
              <a:gd name="T1" fmla="*/ 590 h 605"/>
              <a:gd name="T2" fmla="*/ 91 w 1497"/>
              <a:gd name="T3" fmla="*/ 590 h 605"/>
              <a:gd name="T4" fmla="*/ 181 w 1497"/>
              <a:gd name="T5" fmla="*/ 499 h 605"/>
              <a:gd name="T6" fmla="*/ 318 w 1497"/>
              <a:gd name="T7" fmla="*/ 545 h 605"/>
              <a:gd name="T8" fmla="*/ 408 w 1497"/>
              <a:gd name="T9" fmla="*/ 454 h 605"/>
              <a:gd name="T10" fmla="*/ 816 w 1497"/>
              <a:gd name="T11" fmla="*/ 318 h 605"/>
              <a:gd name="T12" fmla="*/ 1134 w 1497"/>
              <a:gd name="T13" fmla="*/ 136 h 605"/>
              <a:gd name="T14" fmla="*/ 1315 w 1497"/>
              <a:gd name="T15" fmla="*/ 91 h 605"/>
              <a:gd name="T16" fmla="*/ 1497 w 1497"/>
              <a:gd name="T17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97" h="605">
                <a:moveTo>
                  <a:pt x="0" y="590"/>
                </a:moveTo>
                <a:cubicBezTo>
                  <a:pt x="30" y="597"/>
                  <a:pt x="61" y="605"/>
                  <a:pt x="91" y="590"/>
                </a:cubicBezTo>
                <a:cubicBezTo>
                  <a:pt x="121" y="575"/>
                  <a:pt x="143" y="506"/>
                  <a:pt x="181" y="499"/>
                </a:cubicBezTo>
                <a:cubicBezTo>
                  <a:pt x="219" y="492"/>
                  <a:pt x="280" y="552"/>
                  <a:pt x="318" y="545"/>
                </a:cubicBezTo>
                <a:cubicBezTo>
                  <a:pt x="356" y="538"/>
                  <a:pt x="325" y="492"/>
                  <a:pt x="408" y="454"/>
                </a:cubicBezTo>
                <a:cubicBezTo>
                  <a:pt x="491" y="416"/>
                  <a:pt x="695" y="371"/>
                  <a:pt x="816" y="318"/>
                </a:cubicBezTo>
                <a:cubicBezTo>
                  <a:pt x="937" y="265"/>
                  <a:pt x="1051" y="174"/>
                  <a:pt x="1134" y="136"/>
                </a:cubicBezTo>
                <a:cubicBezTo>
                  <a:pt x="1217" y="98"/>
                  <a:pt x="1254" y="114"/>
                  <a:pt x="1315" y="91"/>
                </a:cubicBezTo>
                <a:cubicBezTo>
                  <a:pt x="1376" y="68"/>
                  <a:pt x="1436" y="34"/>
                  <a:pt x="1497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45" name="Freeform 17"/>
          <p:cNvSpPr>
            <a:spLocks/>
          </p:cNvSpPr>
          <p:nvPr/>
        </p:nvSpPr>
        <p:spPr bwMode="auto">
          <a:xfrm>
            <a:off x="8472488" y="1844675"/>
            <a:ext cx="576262" cy="647700"/>
          </a:xfrm>
          <a:custGeom>
            <a:avLst/>
            <a:gdLst>
              <a:gd name="T0" fmla="*/ 0 w 363"/>
              <a:gd name="T1" fmla="*/ 408 h 408"/>
              <a:gd name="T2" fmla="*/ 181 w 363"/>
              <a:gd name="T3" fmla="*/ 272 h 408"/>
              <a:gd name="T4" fmla="*/ 363 w 363"/>
              <a:gd name="T5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3" h="408">
                <a:moveTo>
                  <a:pt x="0" y="408"/>
                </a:moveTo>
                <a:cubicBezTo>
                  <a:pt x="60" y="374"/>
                  <a:pt x="121" y="340"/>
                  <a:pt x="181" y="272"/>
                </a:cubicBezTo>
                <a:cubicBezTo>
                  <a:pt x="241" y="204"/>
                  <a:pt x="302" y="102"/>
                  <a:pt x="363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6024563" y="3429001"/>
            <a:ext cx="311150" cy="792163"/>
          </a:xfrm>
          <a:custGeom>
            <a:avLst/>
            <a:gdLst>
              <a:gd name="T0" fmla="*/ 0 w 196"/>
              <a:gd name="T1" fmla="*/ 0 h 499"/>
              <a:gd name="T2" fmla="*/ 45 w 196"/>
              <a:gd name="T3" fmla="*/ 136 h 499"/>
              <a:gd name="T4" fmla="*/ 181 w 196"/>
              <a:gd name="T5" fmla="*/ 227 h 499"/>
              <a:gd name="T6" fmla="*/ 136 w 196"/>
              <a:gd name="T7" fmla="*/ 363 h 499"/>
              <a:gd name="T8" fmla="*/ 90 w 196"/>
              <a:gd name="T9" fmla="*/ 454 h 499"/>
              <a:gd name="T10" fmla="*/ 90 w 196"/>
              <a:gd name="T11" fmla="*/ 499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" h="499">
                <a:moveTo>
                  <a:pt x="0" y="0"/>
                </a:moveTo>
                <a:cubicBezTo>
                  <a:pt x="7" y="49"/>
                  <a:pt x="15" y="98"/>
                  <a:pt x="45" y="136"/>
                </a:cubicBezTo>
                <a:cubicBezTo>
                  <a:pt x="75" y="174"/>
                  <a:pt x="166" y="189"/>
                  <a:pt x="181" y="227"/>
                </a:cubicBezTo>
                <a:cubicBezTo>
                  <a:pt x="196" y="265"/>
                  <a:pt x="151" y="325"/>
                  <a:pt x="136" y="363"/>
                </a:cubicBezTo>
                <a:cubicBezTo>
                  <a:pt x="121" y="401"/>
                  <a:pt x="98" y="431"/>
                  <a:pt x="90" y="454"/>
                </a:cubicBezTo>
                <a:cubicBezTo>
                  <a:pt x="82" y="477"/>
                  <a:pt x="86" y="488"/>
                  <a:pt x="90" y="499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4727576" y="4221163"/>
            <a:ext cx="1439863" cy="1308100"/>
          </a:xfrm>
          <a:custGeom>
            <a:avLst/>
            <a:gdLst>
              <a:gd name="T0" fmla="*/ 907 w 907"/>
              <a:gd name="T1" fmla="*/ 0 h 824"/>
              <a:gd name="T2" fmla="*/ 817 w 907"/>
              <a:gd name="T3" fmla="*/ 181 h 824"/>
              <a:gd name="T4" fmla="*/ 681 w 907"/>
              <a:gd name="T5" fmla="*/ 272 h 824"/>
              <a:gd name="T6" fmla="*/ 454 w 907"/>
              <a:gd name="T7" fmla="*/ 136 h 824"/>
              <a:gd name="T8" fmla="*/ 318 w 907"/>
              <a:gd name="T9" fmla="*/ 272 h 824"/>
              <a:gd name="T10" fmla="*/ 227 w 907"/>
              <a:gd name="T11" fmla="*/ 499 h 824"/>
              <a:gd name="T12" fmla="*/ 91 w 907"/>
              <a:gd name="T13" fmla="*/ 771 h 824"/>
              <a:gd name="T14" fmla="*/ 0 w 907"/>
              <a:gd name="T15" fmla="*/ 816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07" h="824">
                <a:moveTo>
                  <a:pt x="907" y="0"/>
                </a:moveTo>
                <a:cubicBezTo>
                  <a:pt x="881" y="68"/>
                  <a:pt x="855" y="136"/>
                  <a:pt x="817" y="181"/>
                </a:cubicBezTo>
                <a:cubicBezTo>
                  <a:pt x="779" y="226"/>
                  <a:pt x="742" y="279"/>
                  <a:pt x="681" y="272"/>
                </a:cubicBezTo>
                <a:cubicBezTo>
                  <a:pt x="620" y="265"/>
                  <a:pt x="514" y="136"/>
                  <a:pt x="454" y="136"/>
                </a:cubicBezTo>
                <a:cubicBezTo>
                  <a:pt x="394" y="136"/>
                  <a:pt x="356" y="212"/>
                  <a:pt x="318" y="272"/>
                </a:cubicBezTo>
                <a:cubicBezTo>
                  <a:pt x="280" y="332"/>
                  <a:pt x="265" y="416"/>
                  <a:pt x="227" y="499"/>
                </a:cubicBezTo>
                <a:cubicBezTo>
                  <a:pt x="189" y="582"/>
                  <a:pt x="129" y="718"/>
                  <a:pt x="91" y="771"/>
                </a:cubicBezTo>
                <a:cubicBezTo>
                  <a:pt x="53" y="824"/>
                  <a:pt x="26" y="820"/>
                  <a:pt x="0" y="816"/>
                </a:cubicBezTo>
              </a:path>
            </a:pathLst>
          </a:custGeom>
          <a:noFill/>
          <a:ln w="28575" cap="flat" cmpd="sng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6816725" y="5949950"/>
            <a:ext cx="1079500" cy="287338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50" name="Freeform 22"/>
          <p:cNvSpPr>
            <a:spLocks/>
          </p:cNvSpPr>
          <p:nvPr/>
        </p:nvSpPr>
        <p:spPr bwMode="auto">
          <a:xfrm>
            <a:off x="7872414" y="6237288"/>
            <a:ext cx="168275" cy="576262"/>
          </a:xfrm>
          <a:custGeom>
            <a:avLst/>
            <a:gdLst>
              <a:gd name="T0" fmla="*/ 15 w 106"/>
              <a:gd name="T1" fmla="*/ 0 h 363"/>
              <a:gd name="T2" fmla="*/ 15 w 106"/>
              <a:gd name="T3" fmla="*/ 181 h 363"/>
              <a:gd name="T4" fmla="*/ 106 w 106"/>
              <a:gd name="T5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6" h="363">
                <a:moveTo>
                  <a:pt x="15" y="0"/>
                </a:moveTo>
                <a:cubicBezTo>
                  <a:pt x="7" y="60"/>
                  <a:pt x="0" y="121"/>
                  <a:pt x="15" y="181"/>
                </a:cubicBezTo>
                <a:cubicBezTo>
                  <a:pt x="30" y="241"/>
                  <a:pt x="68" y="302"/>
                  <a:pt x="106" y="36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3792539" y="3357564"/>
            <a:ext cx="5193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Tysse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224338" y="1196976"/>
            <a:ext cx="324892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Ev.16</a:t>
            </a: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6096000" y="3860801"/>
            <a:ext cx="334510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Rv.49</a:t>
            </a: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8543925" y="3716339"/>
            <a:ext cx="334510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Rv.13</a:t>
            </a: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3503613" y="3860801"/>
            <a:ext cx="334510" cy="175699"/>
          </a:xfrm>
          <a:prstGeom prst="rect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0800" rIns="18000" bIns="10800">
            <a:spAutoFit/>
          </a:bodyPr>
          <a:lstStyle/>
          <a:p>
            <a:r>
              <a:rPr lang="nb-NO" sz="1000" b="1">
                <a:solidFill>
                  <a:schemeClr val="bg1"/>
                </a:solidFill>
              </a:rPr>
              <a:t>Rv.48</a:t>
            </a: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7608889" y="620714"/>
            <a:ext cx="468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Voss</a:t>
            </a:r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8904289" y="1916114"/>
            <a:ext cx="6678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Granvin</a:t>
            </a:r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 rot="376435">
            <a:off x="4564166" y="2707096"/>
            <a:ext cx="9570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Kvamskogen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2424113" y="2781301"/>
            <a:ext cx="481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Arna</a:t>
            </a:r>
          </a:p>
        </p:txBody>
      </p:sp>
      <p:sp>
        <p:nvSpPr>
          <p:cNvPr id="22560" name="Text Box 32"/>
          <p:cNvSpPr txBox="1">
            <a:spLocks noChangeArrowheads="1"/>
          </p:cNvSpPr>
          <p:nvPr/>
        </p:nvSpPr>
        <p:spPr bwMode="auto">
          <a:xfrm>
            <a:off x="2640013" y="2997201"/>
            <a:ext cx="481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Arna</a:t>
            </a:r>
          </a:p>
        </p:txBody>
      </p:sp>
      <p:sp>
        <p:nvSpPr>
          <p:cNvPr id="22561" name="Freeform 33"/>
          <p:cNvSpPr>
            <a:spLocks/>
          </p:cNvSpPr>
          <p:nvPr/>
        </p:nvSpPr>
        <p:spPr bwMode="auto">
          <a:xfrm>
            <a:off x="6743701" y="5516564"/>
            <a:ext cx="85725" cy="433387"/>
          </a:xfrm>
          <a:custGeom>
            <a:avLst/>
            <a:gdLst>
              <a:gd name="T0" fmla="*/ 46 w 54"/>
              <a:gd name="T1" fmla="*/ 273 h 273"/>
              <a:gd name="T2" fmla="*/ 46 w 54"/>
              <a:gd name="T3" fmla="*/ 91 h 273"/>
              <a:gd name="T4" fmla="*/ 0 w 54"/>
              <a:gd name="T5" fmla="*/ 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273">
                <a:moveTo>
                  <a:pt x="46" y="273"/>
                </a:moveTo>
                <a:cubicBezTo>
                  <a:pt x="50" y="204"/>
                  <a:pt x="54" y="136"/>
                  <a:pt x="46" y="91"/>
                </a:cubicBezTo>
                <a:cubicBezTo>
                  <a:pt x="38" y="46"/>
                  <a:pt x="19" y="23"/>
                  <a:pt x="0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 flipH="1" flipV="1">
            <a:off x="6311900" y="4868863"/>
            <a:ext cx="431800" cy="6477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63" name="Freeform 35"/>
          <p:cNvSpPr>
            <a:spLocks/>
          </p:cNvSpPr>
          <p:nvPr/>
        </p:nvSpPr>
        <p:spPr bwMode="auto">
          <a:xfrm>
            <a:off x="6203950" y="4437063"/>
            <a:ext cx="323850" cy="431800"/>
          </a:xfrm>
          <a:custGeom>
            <a:avLst/>
            <a:gdLst>
              <a:gd name="T0" fmla="*/ 68 w 204"/>
              <a:gd name="T1" fmla="*/ 272 h 272"/>
              <a:gd name="T2" fmla="*/ 23 w 204"/>
              <a:gd name="T3" fmla="*/ 181 h 272"/>
              <a:gd name="T4" fmla="*/ 204 w 204"/>
              <a:gd name="T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" h="272">
                <a:moveTo>
                  <a:pt x="68" y="272"/>
                </a:moveTo>
                <a:cubicBezTo>
                  <a:pt x="34" y="249"/>
                  <a:pt x="0" y="226"/>
                  <a:pt x="23" y="181"/>
                </a:cubicBezTo>
                <a:cubicBezTo>
                  <a:pt x="46" y="136"/>
                  <a:pt x="125" y="68"/>
                  <a:pt x="204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>
            <a:off x="6167438" y="4221163"/>
            <a:ext cx="360362" cy="2159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65" name="Text Box 37"/>
          <p:cNvSpPr txBox="1">
            <a:spLocks noChangeArrowheads="1"/>
          </p:cNvSpPr>
          <p:nvPr/>
        </p:nvSpPr>
        <p:spPr bwMode="auto">
          <a:xfrm>
            <a:off x="5519739" y="3522664"/>
            <a:ext cx="10358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200"/>
              <a:t>Norheimsund</a:t>
            </a:r>
          </a:p>
        </p:txBody>
      </p:sp>
      <p:sp>
        <p:nvSpPr>
          <p:cNvPr id="22566" name="Text Box 38"/>
          <p:cNvSpPr txBox="1">
            <a:spLocks noChangeArrowheads="1"/>
          </p:cNvSpPr>
          <p:nvPr/>
        </p:nvSpPr>
        <p:spPr bwMode="auto">
          <a:xfrm>
            <a:off x="5519738" y="476251"/>
            <a:ext cx="576262" cy="214313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33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/>
              <a:t> - </a:t>
            </a:r>
            <a:r>
              <a:rPr lang="nb-NO" sz="1200" dirty="0" smtClean="0"/>
              <a:t>200</a:t>
            </a:r>
            <a:endParaRPr lang="nb-NO" sz="1200" dirty="0"/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4943475" y="4652963"/>
            <a:ext cx="431800" cy="21431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-100</a:t>
            </a:r>
          </a:p>
        </p:txBody>
      </p:sp>
      <p:sp>
        <p:nvSpPr>
          <p:cNvPr id="22569" name="Text Box 41"/>
          <p:cNvSpPr txBox="1">
            <a:spLocks noChangeArrowheads="1"/>
          </p:cNvSpPr>
          <p:nvPr/>
        </p:nvSpPr>
        <p:spPr bwMode="auto">
          <a:xfrm>
            <a:off x="6240463" y="5084763"/>
            <a:ext cx="576262" cy="21431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 +200</a:t>
            </a:r>
          </a:p>
        </p:txBody>
      </p:sp>
      <p:sp>
        <p:nvSpPr>
          <p:cNvPr id="22570" name="Text Box 42"/>
          <p:cNvSpPr txBox="1">
            <a:spLocks noChangeArrowheads="1"/>
          </p:cNvSpPr>
          <p:nvPr/>
        </p:nvSpPr>
        <p:spPr bwMode="auto">
          <a:xfrm>
            <a:off x="8401051" y="1196976"/>
            <a:ext cx="576263" cy="21431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/>
              <a:t> </a:t>
            </a:r>
            <a:r>
              <a:rPr lang="nb-NO" sz="1200" dirty="0" smtClean="0"/>
              <a:t>-300</a:t>
            </a:r>
            <a:endParaRPr lang="nb-NO" sz="1200" dirty="0"/>
          </a:p>
        </p:txBody>
      </p: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6816726" y="2997201"/>
            <a:ext cx="576263" cy="21431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/>
              <a:t> + </a:t>
            </a:r>
            <a:r>
              <a:rPr lang="nb-NO" sz="1200" dirty="0" smtClean="0"/>
              <a:t>200</a:t>
            </a:r>
            <a:endParaRPr lang="nb-NO" sz="1200" dirty="0"/>
          </a:p>
        </p:txBody>
      </p:sp>
      <p:sp>
        <p:nvSpPr>
          <p:cNvPr id="22572" name="Text Box 44"/>
          <p:cNvSpPr txBox="1">
            <a:spLocks noChangeArrowheads="1"/>
          </p:cNvSpPr>
          <p:nvPr/>
        </p:nvSpPr>
        <p:spPr bwMode="auto">
          <a:xfrm rot="817770">
            <a:off x="4800601" y="2997201"/>
            <a:ext cx="576263" cy="214313"/>
          </a:xfrm>
          <a:prstGeom prst="rect">
            <a:avLst/>
          </a:prstGeom>
          <a:solidFill>
            <a:srgbClr val="EAEAEA"/>
          </a:solidFill>
          <a:ln w="9525">
            <a:solidFill>
              <a:srgbClr val="33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/>
              <a:t> -</a:t>
            </a:r>
            <a:r>
              <a:rPr lang="nb-NO" sz="1200" dirty="0" smtClean="0"/>
              <a:t>1.800</a:t>
            </a:r>
            <a:endParaRPr lang="nb-NO" sz="1200" dirty="0"/>
          </a:p>
        </p:txBody>
      </p:sp>
      <p:sp>
        <p:nvSpPr>
          <p:cNvPr id="22573" name="Text Box 45"/>
          <p:cNvSpPr txBox="1">
            <a:spLocks noChangeArrowheads="1"/>
          </p:cNvSpPr>
          <p:nvPr/>
        </p:nvSpPr>
        <p:spPr bwMode="auto">
          <a:xfrm>
            <a:off x="2711451" y="2636838"/>
            <a:ext cx="576263" cy="21431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 + 600</a:t>
            </a:r>
          </a:p>
        </p:txBody>
      </p:sp>
      <p:sp>
        <p:nvSpPr>
          <p:cNvPr id="22574" name="Line 46"/>
          <p:cNvSpPr>
            <a:spLocks noChangeShapeType="1"/>
          </p:cNvSpPr>
          <p:nvPr/>
        </p:nvSpPr>
        <p:spPr bwMode="auto">
          <a:xfrm>
            <a:off x="7896225" y="6597650"/>
            <a:ext cx="215900" cy="260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75" name="Line 47"/>
          <p:cNvSpPr>
            <a:spLocks noChangeShapeType="1"/>
          </p:cNvSpPr>
          <p:nvPr/>
        </p:nvSpPr>
        <p:spPr bwMode="auto">
          <a:xfrm>
            <a:off x="4367213" y="3284538"/>
            <a:ext cx="1223962" cy="2159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76" name="Text Box 48"/>
          <p:cNvSpPr txBox="1">
            <a:spLocks noChangeArrowheads="1"/>
          </p:cNvSpPr>
          <p:nvPr/>
        </p:nvSpPr>
        <p:spPr bwMode="auto">
          <a:xfrm rot="515678">
            <a:off x="4656138" y="3429001"/>
            <a:ext cx="576262" cy="214313"/>
          </a:xfrm>
          <a:prstGeom prst="rect">
            <a:avLst/>
          </a:prstGeom>
          <a:solidFill>
            <a:srgbClr val="EAEAEA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/>
              <a:t> </a:t>
            </a:r>
            <a:r>
              <a:rPr lang="nb-NO" sz="1200" dirty="0" smtClean="0"/>
              <a:t>+2.800</a:t>
            </a:r>
            <a:endParaRPr lang="nb-NO" sz="1200" dirty="0"/>
          </a:p>
        </p:txBody>
      </p:sp>
      <p:sp>
        <p:nvSpPr>
          <p:cNvPr id="22577" name="Text Box 49"/>
          <p:cNvSpPr txBox="1">
            <a:spLocks noChangeArrowheads="1"/>
          </p:cNvSpPr>
          <p:nvPr/>
        </p:nvSpPr>
        <p:spPr bwMode="auto">
          <a:xfrm>
            <a:off x="8401051" y="5157788"/>
            <a:ext cx="2124075" cy="1079500"/>
          </a:xfrm>
          <a:prstGeom prst="rect">
            <a:avLst/>
          </a:prstGeom>
          <a:noFill/>
          <a:ln w="38100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nb-NO" sz="1400" dirty="0"/>
              <a:t>Effekt av Hardanger-tunnelen (endring i ÅDT)</a:t>
            </a:r>
          </a:p>
          <a:p>
            <a:r>
              <a:rPr lang="nb-NO" sz="1400" dirty="0"/>
              <a:t>           </a:t>
            </a:r>
            <a:r>
              <a:rPr lang="nb-NO" sz="1200" dirty="0"/>
              <a:t>trafikkauke</a:t>
            </a:r>
          </a:p>
          <a:p>
            <a:r>
              <a:rPr lang="nb-NO" sz="1200" dirty="0"/>
              <a:t>            </a:t>
            </a:r>
            <a:r>
              <a:rPr lang="nb-NO" sz="1200" dirty="0" err="1" smtClean="0"/>
              <a:t>trafikkavlasting</a:t>
            </a:r>
            <a:endParaRPr lang="nb-NO" sz="1200" dirty="0" smtClean="0"/>
          </a:p>
        </p:txBody>
      </p:sp>
      <p:sp>
        <p:nvSpPr>
          <p:cNvPr id="22578" name="Line 50"/>
          <p:cNvSpPr>
            <a:spLocks noChangeShapeType="1"/>
          </p:cNvSpPr>
          <p:nvPr/>
        </p:nvSpPr>
        <p:spPr bwMode="auto">
          <a:xfrm>
            <a:off x="8472488" y="5741910"/>
            <a:ext cx="360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79" name="Line 51"/>
          <p:cNvSpPr>
            <a:spLocks noChangeShapeType="1"/>
          </p:cNvSpPr>
          <p:nvPr/>
        </p:nvSpPr>
        <p:spPr bwMode="auto">
          <a:xfrm>
            <a:off x="8472488" y="5949950"/>
            <a:ext cx="360363" cy="0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2580" name="AutoShape 52"/>
          <p:cNvSpPr>
            <a:spLocks noChangeArrowheads="1"/>
          </p:cNvSpPr>
          <p:nvPr/>
        </p:nvSpPr>
        <p:spPr bwMode="auto">
          <a:xfrm>
            <a:off x="4151314" y="3860800"/>
            <a:ext cx="1368425" cy="215900"/>
          </a:xfrm>
          <a:prstGeom prst="wedgeRectCallout">
            <a:avLst>
              <a:gd name="adj1" fmla="val 7079"/>
              <a:gd name="adj2" fmla="val -13676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nb-NO" sz="1000"/>
              <a:t>Hardangertunnellen</a:t>
            </a:r>
          </a:p>
        </p:txBody>
      </p:sp>
    </p:spTree>
    <p:extLst>
      <p:ext uri="{BB962C8B-B14F-4D97-AF65-F5344CB8AC3E}">
        <p14:creationId xmlns:p14="http://schemas.microsoft.com/office/powerpoint/2010/main" val="34964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3507129" y="324091"/>
            <a:ext cx="27013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/>
              <a:t>Finansiering</a:t>
            </a:r>
          </a:p>
          <a:p>
            <a:endParaRPr lang="nb-NO" sz="4000" dirty="0" smtClean="0"/>
          </a:p>
          <a:p>
            <a:endParaRPr lang="nb-NO" sz="4000" dirty="0"/>
          </a:p>
          <a:p>
            <a:endParaRPr lang="nb-NO" sz="40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451412" y="2314937"/>
            <a:ext cx="11111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Alt. 1.   100% </a:t>
            </a:r>
            <a:r>
              <a:rPr lang="nb-NO" sz="2400" dirty="0" err="1" smtClean="0"/>
              <a:t>statleg</a:t>
            </a:r>
            <a:r>
              <a:rPr lang="nb-NO" sz="2400" dirty="0" smtClean="0"/>
              <a:t> finansiering som del av Hordalandsdiagonal Bergen – E134 ?</a:t>
            </a:r>
          </a:p>
          <a:p>
            <a:endParaRPr lang="nb-NO" sz="2400" dirty="0" smtClean="0"/>
          </a:p>
          <a:p>
            <a:r>
              <a:rPr lang="nb-NO" sz="2400" dirty="0" smtClean="0"/>
              <a:t>Alt. 2    </a:t>
            </a:r>
            <a:r>
              <a:rPr lang="nb-NO" sz="2400" dirty="0" err="1" smtClean="0"/>
              <a:t>Delfinansiering</a:t>
            </a:r>
            <a:r>
              <a:rPr lang="nb-NO" sz="2400" dirty="0" smtClean="0"/>
              <a:t> med </a:t>
            </a:r>
            <a:r>
              <a:rPr lang="nb-NO" sz="2400" dirty="0" err="1" smtClean="0"/>
              <a:t>bompengar</a:t>
            </a:r>
            <a:endParaRPr lang="nb-NO" sz="2400" dirty="0" smtClean="0"/>
          </a:p>
          <a:p>
            <a:r>
              <a:rPr lang="nb-NO" sz="2400" dirty="0"/>
              <a:t>	</a:t>
            </a:r>
            <a:r>
              <a:rPr lang="nb-NO" sz="2400" dirty="0" smtClean="0"/>
              <a:t>- 50% bompengefinansiering </a:t>
            </a:r>
            <a:r>
              <a:rPr lang="nb-NO" sz="2400" dirty="0" err="1" smtClean="0"/>
              <a:t>mogleg</a:t>
            </a:r>
            <a:r>
              <a:rPr lang="nb-NO" sz="2400" dirty="0" smtClean="0"/>
              <a:t> med 15 års bompengeperiode</a:t>
            </a:r>
          </a:p>
          <a:p>
            <a:r>
              <a:rPr lang="nb-NO" sz="2400" dirty="0" smtClean="0"/>
              <a:t>	- Takstnivå vert med dette ca. 65 kr.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5550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7" y="1669774"/>
            <a:ext cx="11838210" cy="4557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9" name="TekstSylinder 18"/>
          <p:cNvSpPr txBox="1"/>
          <p:nvPr/>
        </p:nvSpPr>
        <p:spPr>
          <a:xfrm>
            <a:off x="3275636" y="128587"/>
            <a:ext cx="57841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/>
              <a:t>Planprosess og framdrift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9374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20253" y="-1903270"/>
            <a:ext cx="39567173" cy="11128267"/>
          </a:xfrm>
          <a:prstGeom prst="rect">
            <a:avLst/>
          </a:prstGeom>
          <a:solidFill>
            <a:srgbClr val="0070C0">
              <a:alpha val="10000"/>
            </a:srgbClr>
          </a:solidFill>
        </p:spPr>
      </p:pic>
      <p:sp>
        <p:nvSpPr>
          <p:cNvPr id="7" name="Ellipse 6"/>
          <p:cNvSpPr/>
          <p:nvPr/>
        </p:nvSpPr>
        <p:spPr>
          <a:xfrm>
            <a:off x="-54699" y="195071"/>
            <a:ext cx="3376069" cy="3548595"/>
          </a:xfrm>
          <a:prstGeom prst="ellipse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rihåndsform 7"/>
          <p:cNvSpPr/>
          <p:nvPr/>
        </p:nvSpPr>
        <p:spPr>
          <a:xfrm>
            <a:off x="2816587" y="2092119"/>
            <a:ext cx="1121664" cy="243840"/>
          </a:xfrm>
          <a:custGeom>
            <a:avLst/>
            <a:gdLst>
              <a:gd name="connsiteX0" fmla="*/ 0 w 1121664"/>
              <a:gd name="connsiteY0" fmla="*/ 0 h 243840"/>
              <a:gd name="connsiteX1" fmla="*/ 1121664 w 1121664"/>
              <a:gd name="connsiteY1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1664" h="243840">
                <a:moveTo>
                  <a:pt x="0" y="0"/>
                </a:moveTo>
                <a:lnTo>
                  <a:pt x="1121664" y="243840"/>
                </a:lnTo>
              </a:path>
            </a:pathLst>
          </a:cu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>
            <a:off x="4828032" y="2596896"/>
            <a:ext cx="1694688" cy="3864864"/>
          </a:xfrm>
          <a:custGeom>
            <a:avLst/>
            <a:gdLst>
              <a:gd name="connsiteX0" fmla="*/ 0 w 1694688"/>
              <a:gd name="connsiteY0" fmla="*/ 0 h 3864864"/>
              <a:gd name="connsiteX1" fmla="*/ 1694688 w 1694688"/>
              <a:gd name="connsiteY1" fmla="*/ 3864864 h 386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4688" h="3864864">
                <a:moveTo>
                  <a:pt x="0" y="0"/>
                </a:moveTo>
                <a:lnTo>
                  <a:pt x="1694688" y="3864864"/>
                </a:lnTo>
              </a:path>
            </a:pathLst>
          </a:cu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4828032" y="1748670"/>
            <a:ext cx="2699120" cy="775073"/>
          </a:xfrm>
          <a:custGeom>
            <a:avLst/>
            <a:gdLst>
              <a:gd name="connsiteX0" fmla="*/ 0 w 2999232"/>
              <a:gd name="connsiteY0" fmla="*/ 890016 h 890016"/>
              <a:gd name="connsiteX1" fmla="*/ 2999232 w 2999232"/>
              <a:gd name="connsiteY1" fmla="*/ 0 h 89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99232" h="890016">
                <a:moveTo>
                  <a:pt x="0" y="890016"/>
                </a:moveTo>
                <a:lnTo>
                  <a:pt x="2999232" y="0"/>
                </a:lnTo>
              </a:path>
            </a:pathLst>
          </a:cu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Frihåndsform 12"/>
          <p:cNvSpPr/>
          <p:nvPr/>
        </p:nvSpPr>
        <p:spPr>
          <a:xfrm>
            <a:off x="4840224" y="2548128"/>
            <a:ext cx="499872" cy="207264"/>
          </a:xfrm>
          <a:custGeom>
            <a:avLst/>
            <a:gdLst>
              <a:gd name="connsiteX0" fmla="*/ 0 w 609600"/>
              <a:gd name="connsiteY0" fmla="*/ 0 h 97536"/>
              <a:gd name="connsiteX1" fmla="*/ 609600 w 609600"/>
              <a:gd name="connsiteY1" fmla="*/ 97536 h 9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600" h="97536">
                <a:moveTo>
                  <a:pt x="0" y="0"/>
                </a:moveTo>
                <a:lnTo>
                  <a:pt x="609600" y="97536"/>
                </a:lnTo>
              </a:path>
            </a:pathLst>
          </a:cu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/>
          <p:cNvSpPr/>
          <p:nvPr/>
        </p:nvSpPr>
        <p:spPr>
          <a:xfrm>
            <a:off x="4885905" y="1230618"/>
            <a:ext cx="3550462" cy="3264202"/>
          </a:xfrm>
          <a:prstGeom prst="ellipse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8" name="Rett linje 17"/>
          <p:cNvCxnSpPr/>
          <p:nvPr/>
        </p:nvCxnSpPr>
        <p:spPr>
          <a:xfrm flipV="1">
            <a:off x="1865376" y="195072"/>
            <a:ext cx="670560" cy="682752"/>
          </a:xfrm>
          <a:prstGeom prst="line">
            <a:avLst/>
          </a:pr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Rett linje 21"/>
          <p:cNvCxnSpPr/>
          <p:nvPr/>
        </p:nvCxnSpPr>
        <p:spPr>
          <a:xfrm>
            <a:off x="2011680" y="3310560"/>
            <a:ext cx="97536" cy="700608"/>
          </a:xfrm>
          <a:prstGeom prst="line">
            <a:avLst/>
          </a:pr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TekstSylinder 22"/>
          <p:cNvSpPr txBox="1"/>
          <p:nvPr/>
        </p:nvSpPr>
        <p:spPr>
          <a:xfrm>
            <a:off x="2297514" y="119099"/>
            <a:ext cx="378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E39</a:t>
            </a:r>
            <a:endParaRPr lang="nb-NO" sz="1000" dirty="0"/>
          </a:p>
        </p:txBody>
      </p:sp>
      <p:sp>
        <p:nvSpPr>
          <p:cNvPr id="24" name="TekstSylinder 23"/>
          <p:cNvSpPr txBox="1"/>
          <p:nvPr/>
        </p:nvSpPr>
        <p:spPr>
          <a:xfrm>
            <a:off x="1919901" y="3789331"/>
            <a:ext cx="378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E39</a:t>
            </a:r>
            <a:endParaRPr lang="nb-NO" sz="1000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6101214" y="2454430"/>
            <a:ext cx="955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Hardanger</a:t>
            </a:r>
            <a:endParaRPr lang="nb-N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kstSylinder 25"/>
          <p:cNvSpPr txBox="1"/>
          <p:nvPr/>
        </p:nvSpPr>
        <p:spPr>
          <a:xfrm rot="799163">
            <a:off x="3939738" y="2123888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i="1" dirty="0" smtClean="0"/>
              <a:t>Hardangertunnel</a:t>
            </a:r>
            <a:endParaRPr lang="nb-NO" sz="1000" i="1" dirty="0"/>
          </a:p>
        </p:txBody>
      </p:sp>
      <p:sp>
        <p:nvSpPr>
          <p:cNvPr id="27" name="TekstSylinder 26"/>
          <p:cNvSpPr txBox="1"/>
          <p:nvPr/>
        </p:nvSpPr>
        <p:spPr>
          <a:xfrm>
            <a:off x="7599594" y="1151970"/>
            <a:ext cx="4519124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1.Del av </a:t>
            </a:r>
            <a:r>
              <a:rPr lang="nb-NO" dirty="0" err="1" smtClean="0">
                <a:solidFill>
                  <a:schemeClr val="bg1"/>
                </a:solidFill>
              </a:rPr>
              <a:t>kortaste</a:t>
            </a:r>
            <a:r>
              <a:rPr lang="nb-NO" dirty="0" smtClean="0">
                <a:solidFill>
                  <a:schemeClr val="bg1"/>
                </a:solidFill>
              </a:rPr>
              <a:t> aust-vest samband (Fv7/Rv7)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8" name="TekstSylinder 27"/>
          <p:cNvSpPr txBox="1"/>
          <p:nvPr/>
        </p:nvSpPr>
        <p:spPr>
          <a:xfrm>
            <a:off x="7604792" y="1597152"/>
            <a:ext cx="399455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2.Omkøyringsveg/</a:t>
            </a:r>
            <a:r>
              <a:rPr lang="nb-NO" dirty="0" err="1" smtClean="0"/>
              <a:t>beredskapsveg</a:t>
            </a:r>
            <a:r>
              <a:rPr lang="nb-NO" dirty="0" smtClean="0"/>
              <a:t> </a:t>
            </a:r>
            <a:r>
              <a:rPr lang="nb-NO" dirty="0"/>
              <a:t>for E16</a:t>
            </a:r>
          </a:p>
        </p:txBody>
      </p:sp>
      <p:sp>
        <p:nvSpPr>
          <p:cNvPr id="30" name="TekstSylinder 29"/>
          <p:cNvSpPr txBox="1"/>
          <p:nvPr/>
        </p:nvSpPr>
        <p:spPr>
          <a:xfrm>
            <a:off x="6932201" y="6295279"/>
            <a:ext cx="292695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4.Tverrsamband </a:t>
            </a:r>
            <a:r>
              <a:rPr lang="nb-NO" dirty="0"/>
              <a:t>Bergen-E134</a:t>
            </a:r>
          </a:p>
        </p:txBody>
      </p:sp>
      <p:cxnSp>
        <p:nvCxnSpPr>
          <p:cNvPr id="35" name="Rett linje 34"/>
          <p:cNvCxnSpPr/>
          <p:nvPr/>
        </p:nvCxnSpPr>
        <p:spPr>
          <a:xfrm>
            <a:off x="3950677" y="2332892"/>
            <a:ext cx="879231" cy="211016"/>
          </a:xfrm>
          <a:prstGeom prst="line">
            <a:avLst/>
          </a:prstGeom>
          <a:ln w="2508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Sylinder 20"/>
          <p:cNvSpPr txBox="1"/>
          <p:nvPr/>
        </p:nvSpPr>
        <p:spPr>
          <a:xfrm>
            <a:off x="6406332" y="6396413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defRPr sz="1200"/>
            </a:lvl1pPr>
          </a:lstStyle>
          <a:p>
            <a:r>
              <a:rPr lang="nb-NO" dirty="0" smtClean="0"/>
              <a:t>E 134</a:t>
            </a:r>
            <a:endParaRPr lang="nb-NO" dirty="0"/>
          </a:p>
        </p:txBody>
      </p:sp>
      <p:sp>
        <p:nvSpPr>
          <p:cNvPr id="32" name="TekstSylinder 31"/>
          <p:cNvSpPr txBox="1"/>
          <p:nvPr/>
        </p:nvSpPr>
        <p:spPr>
          <a:xfrm>
            <a:off x="7049573" y="1534412"/>
            <a:ext cx="439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defRPr sz="1200"/>
            </a:lvl1pPr>
          </a:lstStyle>
          <a:p>
            <a:r>
              <a:rPr lang="nb-NO" dirty="0" smtClean="0"/>
              <a:t>Rv.7</a:t>
            </a:r>
            <a:endParaRPr lang="nb-NO" dirty="0"/>
          </a:p>
        </p:txBody>
      </p:sp>
      <p:sp>
        <p:nvSpPr>
          <p:cNvPr id="33" name="TekstSylinder 32"/>
          <p:cNvSpPr txBox="1"/>
          <p:nvPr/>
        </p:nvSpPr>
        <p:spPr>
          <a:xfrm>
            <a:off x="5587103" y="2726469"/>
            <a:ext cx="378488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3.Regionbygging Bergen-Hardanger og</a:t>
            </a:r>
          </a:p>
          <a:p>
            <a:r>
              <a:rPr lang="nb-NO" dirty="0" smtClean="0"/>
              <a:t>Bergen - Samnanger/Fusa</a:t>
            </a:r>
            <a:endParaRPr lang="nb-NO" dirty="0"/>
          </a:p>
        </p:txBody>
      </p:sp>
      <p:sp>
        <p:nvSpPr>
          <p:cNvPr id="34" name="Ellipse 33"/>
          <p:cNvSpPr/>
          <p:nvPr/>
        </p:nvSpPr>
        <p:spPr>
          <a:xfrm>
            <a:off x="2806984" y="2738752"/>
            <a:ext cx="1755154" cy="1664628"/>
          </a:xfrm>
          <a:prstGeom prst="ellipse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smtClean="0">
                <a:solidFill>
                  <a:schemeClr val="bg2">
                    <a:lumMod val="50000"/>
                  </a:schemeClr>
                </a:solidFill>
              </a:rPr>
              <a:t>Samnanger</a:t>
            </a:r>
          </a:p>
          <a:p>
            <a:pPr algn="ctr"/>
            <a:endParaRPr lang="nb-NO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nb-NO" sz="1400" dirty="0" smtClean="0">
                <a:solidFill>
                  <a:schemeClr val="bg2">
                    <a:lumMod val="50000"/>
                  </a:schemeClr>
                </a:solidFill>
              </a:rPr>
              <a:t>Fusa</a:t>
            </a:r>
            <a:endParaRPr lang="nb-NO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6" name="Rett linje 35"/>
          <p:cNvCxnSpPr/>
          <p:nvPr/>
        </p:nvCxnSpPr>
        <p:spPr>
          <a:xfrm flipV="1">
            <a:off x="3572256" y="2279904"/>
            <a:ext cx="85344" cy="465423"/>
          </a:xfrm>
          <a:prstGeom prst="line">
            <a:avLst/>
          </a:pr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kstSylinder 28"/>
          <p:cNvSpPr txBox="1"/>
          <p:nvPr/>
        </p:nvSpPr>
        <p:spPr>
          <a:xfrm>
            <a:off x="3108282" y="20283"/>
            <a:ext cx="6004208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Hardangertunnel – </a:t>
            </a:r>
            <a:r>
              <a:rPr lang="nb-NO" sz="2800" dirty="0" err="1" smtClean="0">
                <a:solidFill>
                  <a:schemeClr val="bg1"/>
                </a:solidFill>
              </a:rPr>
              <a:t>transportfunksjonar</a:t>
            </a:r>
            <a:endParaRPr lang="nb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4616" y="2733571"/>
            <a:ext cx="11992131" cy="1133891"/>
          </a:xfrm>
        </p:spPr>
        <p:txBody>
          <a:bodyPr>
            <a:normAutofit/>
          </a:bodyPr>
          <a:lstStyle/>
          <a:p>
            <a:r>
              <a:rPr lang="nb-NO" sz="3600" dirty="0" smtClean="0"/>
              <a:t>1. </a:t>
            </a:r>
            <a:r>
              <a:rPr lang="nb-NO" sz="3600" dirty="0" err="1" smtClean="0"/>
              <a:t>Kortaste</a:t>
            </a:r>
            <a:r>
              <a:rPr lang="nb-NO" sz="3600" dirty="0" smtClean="0"/>
              <a:t> aust-vest sambandet er via Hardangertunnelen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2046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11" name="Frihåndsform 10"/>
          <p:cNvSpPr/>
          <p:nvPr/>
        </p:nvSpPr>
        <p:spPr>
          <a:xfrm>
            <a:off x="1903059" y="-9525"/>
            <a:ext cx="1106841" cy="2476500"/>
          </a:xfrm>
          <a:custGeom>
            <a:avLst/>
            <a:gdLst>
              <a:gd name="connsiteX0" fmla="*/ 68616 w 1106841"/>
              <a:gd name="connsiteY0" fmla="*/ 2476500 h 2476500"/>
              <a:gd name="connsiteX1" fmla="*/ 116241 w 1106841"/>
              <a:gd name="connsiteY1" fmla="*/ 2333625 h 2476500"/>
              <a:gd name="connsiteX2" fmla="*/ 440091 w 1106841"/>
              <a:gd name="connsiteY2" fmla="*/ 2085975 h 2476500"/>
              <a:gd name="connsiteX3" fmla="*/ 630591 w 1106841"/>
              <a:gd name="connsiteY3" fmla="*/ 1905000 h 2476500"/>
              <a:gd name="connsiteX4" fmla="*/ 630591 w 1106841"/>
              <a:gd name="connsiteY4" fmla="*/ 1676400 h 2476500"/>
              <a:gd name="connsiteX5" fmla="*/ 611541 w 1106841"/>
              <a:gd name="connsiteY5" fmla="*/ 1524000 h 2476500"/>
              <a:gd name="connsiteX6" fmla="*/ 468666 w 1106841"/>
              <a:gd name="connsiteY6" fmla="*/ 1428750 h 2476500"/>
              <a:gd name="connsiteX7" fmla="*/ 325791 w 1106841"/>
              <a:gd name="connsiteY7" fmla="*/ 1285875 h 2476500"/>
              <a:gd name="connsiteX8" fmla="*/ 221016 w 1106841"/>
              <a:gd name="connsiteY8" fmla="*/ 1152525 h 2476500"/>
              <a:gd name="connsiteX9" fmla="*/ 78141 w 1106841"/>
              <a:gd name="connsiteY9" fmla="*/ 914400 h 2476500"/>
              <a:gd name="connsiteX10" fmla="*/ 1941 w 1106841"/>
              <a:gd name="connsiteY10" fmla="*/ 790575 h 2476500"/>
              <a:gd name="connsiteX11" fmla="*/ 154341 w 1106841"/>
              <a:gd name="connsiteY11" fmla="*/ 628650 h 2476500"/>
              <a:gd name="connsiteX12" fmla="*/ 382941 w 1106841"/>
              <a:gd name="connsiteY12" fmla="*/ 552450 h 2476500"/>
              <a:gd name="connsiteX13" fmla="*/ 478191 w 1106841"/>
              <a:gd name="connsiteY13" fmla="*/ 466725 h 2476500"/>
              <a:gd name="connsiteX14" fmla="*/ 487716 w 1106841"/>
              <a:gd name="connsiteY14" fmla="*/ 323850 h 2476500"/>
              <a:gd name="connsiteX15" fmla="*/ 573441 w 1106841"/>
              <a:gd name="connsiteY15" fmla="*/ 323850 h 2476500"/>
              <a:gd name="connsiteX16" fmla="*/ 640116 w 1106841"/>
              <a:gd name="connsiteY16" fmla="*/ 257175 h 2476500"/>
              <a:gd name="connsiteX17" fmla="*/ 687741 w 1106841"/>
              <a:gd name="connsiteY17" fmla="*/ 200025 h 2476500"/>
              <a:gd name="connsiteX18" fmla="*/ 878241 w 1106841"/>
              <a:gd name="connsiteY18" fmla="*/ 238125 h 2476500"/>
              <a:gd name="connsiteX19" fmla="*/ 1106841 w 1106841"/>
              <a:gd name="connsiteY19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6841" h="2476500">
                <a:moveTo>
                  <a:pt x="68616" y="2476500"/>
                </a:moveTo>
                <a:cubicBezTo>
                  <a:pt x="61472" y="2437606"/>
                  <a:pt x="54329" y="2398712"/>
                  <a:pt x="116241" y="2333625"/>
                </a:cubicBezTo>
                <a:cubicBezTo>
                  <a:pt x="178153" y="2268538"/>
                  <a:pt x="354366" y="2157412"/>
                  <a:pt x="440091" y="2085975"/>
                </a:cubicBezTo>
                <a:cubicBezTo>
                  <a:pt x="525816" y="2014538"/>
                  <a:pt x="598841" y="1973262"/>
                  <a:pt x="630591" y="1905000"/>
                </a:cubicBezTo>
                <a:cubicBezTo>
                  <a:pt x="662341" y="1836737"/>
                  <a:pt x="633766" y="1739900"/>
                  <a:pt x="630591" y="1676400"/>
                </a:cubicBezTo>
                <a:cubicBezTo>
                  <a:pt x="627416" y="1612900"/>
                  <a:pt x="638528" y="1565275"/>
                  <a:pt x="611541" y="1524000"/>
                </a:cubicBezTo>
                <a:cubicBezTo>
                  <a:pt x="584554" y="1482725"/>
                  <a:pt x="516291" y="1468437"/>
                  <a:pt x="468666" y="1428750"/>
                </a:cubicBezTo>
                <a:cubicBezTo>
                  <a:pt x="421041" y="1389063"/>
                  <a:pt x="367066" y="1331912"/>
                  <a:pt x="325791" y="1285875"/>
                </a:cubicBezTo>
                <a:cubicBezTo>
                  <a:pt x="284516" y="1239838"/>
                  <a:pt x="262291" y="1214437"/>
                  <a:pt x="221016" y="1152525"/>
                </a:cubicBezTo>
                <a:cubicBezTo>
                  <a:pt x="179741" y="1090613"/>
                  <a:pt x="114653" y="974725"/>
                  <a:pt x="78141" y="914400"/>
                </a:cubicBezTo>
                <a:cubicBezTo>
                  <a:pt x="41629" y="854075"/>
                  <a:pt x="-10759" y="838200"/>
                  <a:pt x="1941" y="790575"/>
                </a:cubicBezTo>
                <a:cubicBezTo>
                  <a:pt x="14641" y="742950"/>
                  <a:pt x="90841" y="668337"/>
                  <a:pt x="154341" y="628650"/>
                </a:cubicBezTo>
                <a:cubicBezTo>
                  <a:pt x="217841" y="588963"/>
                  <a:pt x="328966" y="579437"/>
                  <a:pt x="382941" y="552450"/>
                </a:cubicBezTo>
                <a:cubicBezTo>
                  <a:pt x="436916" y="525463"/>
                  <a:pt x="460729" y="504825"/>
                  <a:pt x="478191" y="466725"/>
                </a:cubicBezTo>
                <a:cubicBezTo>
                  <a:pt x="495653" y="428625"/>
                  <a:pt x="471841" y="347662"/>
                  <a:pt x="487716" y="323850"/>
                </a:cubicBezTo>
                <a:cubicBezTo>
                  <a:pt x="503591" y="300037"/>
                  <a:pt x="548041" y="334962"/>
                  <a:pt x="573441" y="323850"/>
                </a:cubicBezTo>
                <a:cubicBezTo>
                  <a:pt x="598841" y="312738"/>
                  <a:pt x="621066" y="277812"/>
                  <a:pt x="640116" y="257175"/>
                </a:cubicBezTo>
                <a:cubicBezTo>
                  <a:pt x="659166" y="236538"/>
                  <a:pt x="648054" y="203200"/>
                  <a:pt x="687741" y="200025"/>
                </a:cubicBezTo>
                <a:cubicBezTo>
                  <a:pt x="727428" y="196850"/>
                  <a:pt x="808391" y="271462"/>
                  <a:pt x="878241" y="238125"/>
                </a:cubicBezTo>
                <a:cubicBezTo>
                  <a:pt x="948091" y="204788"/>
                  <a:pt x="1027466" y="102394"/>
                  <a:pt x="1106841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1038225" y="1996211"/>
            <a:ext cx="933450" cy="365989"/>
          </a:xfrm>
          <a:custGeom>
            <a:avLst/>
            <a:gdLst>
              <a:gd name="connsiteX0" fmla="*/ 933450 w 933450"/>
              <a:gd name="connsiteY0" fmla="*/ 365989 h 365989"/>
              <a:gd name="connsiteX1" fmla="*/ 752475 w 933450"/>
              <a:gd name="connsiteY1" fmla="*/ 280264 h 365989"/>
              <a:gd name="connsiteX2" fmla="*/ 581025 w 933450"/>
              <a:gd name="connsiteY2" fmla="*/ 280264 h 365989"/>
              <a:gd name="connsiteX3" fmla="*/ 571500 w 933450"/>
              <a:gd name="connsiteY3" fmla="*/ 99289 h 365989"/>
              <a:gd name="connsiteX4" fmla="*/ 428625 w 933450"/>
              <a:gd name="connsiteY4" fmla="*/ 32614 h 365989"/>
              <a:gd name="connsiteX5" fmla="*/ 304800 w 933450"/>
              <a:gd name="connsiteY5" fmla="*/ 4039 h 365989"/>
              <a:gd name="connsiteX6" fmla="*/ 0 w 933450"/>
              <a:gd name="connsiteY6" fmla="*/ 118339 h 36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3450" h="365989">
                <a:moveTo>
                  <a:pt x="933450" y="365989"/>
                </a:moveTo>
                <a:cubicBezTo>
                  <a:pt x="872331" y="330270"/>
                  <a:pt x="811212" y="294551"/>
                  <a:pt x="752475" y="280264"/>
                </a:cubicBezTo>
                <a:cubicBezTo>
                  <a:pt x="693737" y="265976"/>
                  <a:pt x="611187" y="310426"/>
                  <a:pt x="581025" y="280264"/>
                </a:cubicBezTo>
                <a:cubicBezTo>
                  <a:pt x="550863" y="250102"/>
                  <a:pt x="596900" y="140564"/>
                  <a:pt x="571500" y="99289"/>
                </a:cubicBezTo>
                <a:cubicBezTo>
                  <a:pt x="546100" y="58014"/>
                  <a:pt x="473075" y="48489"/>
                  <a:pt x="428625" y="32614"/>
                </a:cubicBezTo>
                <a:cubicBezTo>
                  <a:pt x="384175" y="16739"/>
                  <a:pt x="376237" y="-10249"/>
                  <a:pt x="304800" y="4039"/>
                </a:cubicBezTo>
                <a:cubicBezTo>
                  <a:pt x="233362" y="18326"/>
                  <a:pt x="116681" y="68332"/>
                  <a:pt x="0" y="118339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740743" y="3924300"/>
            <a:ext cx="450007" cy="2371725"/>
          </a:xfrm>
          <a:custGeom>
            <a:avLst/>
            <a:gdLst>
              <a:gd name="connsiteX0" fmla="*/ 450007 w 450007"/>
              <a:gd name="connsiteY0" fmla="*/ 2371725 h 2371725"/>
              <a:gd name="connsiteX1" fmla="*/ 411907 w 450007"/>
              <a:gd name="connsiteY1" fmla="*/ 2066925 h 2371725"/>
              <a:gd name="connsiteX2" fmla="*/ 297607 w 450007"/>
              <a:gd name="connsiteY2" fmla="*/ 1857375 h 2371725"/>
              <a:gd name="connsiteX3" fmla="*/ 326182 w 450007"/>
              <a:gd name="connsiteY3" fmla="*/ 1647825 h 2371725"/>
              <a:gd name="connsiteX4" fmla="*/ 126157 w 450007"/>
              <a:gd name="connsiteY4" fmla="*/ 1352550 h 2371725"/>
              <a:gd name="connsiteX5" fmla="*/ 2332 w 450007"/>
              <a:gd name="connsiteY5" fmla="*/ 1181100 h 2371725"/>
              <a:gd name="connsiteX6" fmla="*/ 59482 w 450007"/>
              <a:gd name="connsiteY6" fmla="*/ 676275 h 2371725"/>
              <a:gd name="connsiteX7" fmla="*/ 230932 w 450007"/>
              <a:gd name="connsiteY7" fmla="*/ 381000 h 2371725"/>
              <a:gd name="connsiteX8" fmla="*/ 373807 w 450007"/>
              <a:gd name="connsiteY8" fmla="*/ 0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007" h="2371725">
                <a:moveTo>
                  <a:pt x="450007" y="2371725"/>
                </a:moveTo>
                <a:cubicBezTo>
                  <a:pt x="443657" y="2262187"/>
                  <a:pt x="437307" y="2152650"/>
                  <a:pt x="411907" y="2066925"/>
                </a:cubicBezTo>
                <a:cubicBezTo>
                  <a:pt x="386507" y="1981200"/>
                  <a:pt x="311894" y="1927225"/>
                  <a:pt x="297607" y="1857375"/>
                </a:cubicBezTo>
                <a:cubicBezTo>
                  <a:pt x="283320" y="1787525"/>
                  <a:pt x="354757" y="1731962"/>
                  <a:pt x="326182" y="1647825"/>
                </a:cubicBezTo>
                <a:cubicBezTo>
                  <a:pt x="297607" y="1563688"/>
                  <a:pt x="180132" y="1430337"/>
                  <a:pt x="126157" y="1352550"/>
                </a:cubicBezTo>
                <a:cubicBezTo>
                  <a:pt x="72182" y="1274763"/>
                  <a:pt x="13444" y="1293812"/>
                  <a:pt x="2332" y="1181100"/>
                </a:cubicBezTo>
                <a:cubicBezTo>
                  <a:pt x="-8780" y="1068388"/>
                  <a:pt x="21382" y="809625"/>
                  <a:pt x="59482" y="676275"/>
                </a:cubicBezTo>
                <a:cubicBezTo>
                  <a:pt x="97582" y="542925"/>
                  <a:pt x="178545" y="493712"/>
                  <a:pt x="230932" y="381000"/>
                </a:cubicBezTo>
                <a:cubicBezTo>
                  <a:pt x="283319" y="268288"/>
                  <a:pt x="328563" y="134144"/>
                  <a:pt x="373807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Frihåndsform 34"/>
          <p:cNvSpPr/>
          <p:nvPr/>
        </p:nvSpPr>
        <p:spPr>
          <a:xfrm>
            <a:off x="1903923" y="2457450"/>
            <a:ext cx="363292" cy="1476375"/>
          </a:xfrm>
          <a:custGeom>
            <a:avLst/>
            <a:gdLst>
              <a:gd name="connsiteX0" fmla="*/ 201102 w 363292"/>
              <a:gd name="connsiteY0" fmla="*/ 1476375 h 1476375"/>
              <a:gd name="connsiteX1" fmla="*/ 334452 w 363292"/>
              <a:gd name="connsiteY1" fmla="*/ 1295400 h 1476375"/>
              <a:gd name="connsiteX2" fmla="*/ 343977 w 363292"/>
              <a:gd name="connsiteY2" fmla="*/ 962025 h 1476375"/>
              <a:gd name="connsiteX3" fmla="*/ 115377 w 363292"/>
              <a:gd name="connsiteY3" fmla="*/ 628650 h 1476375"/>
              <a:gd name="connsiteX4" fmla="*/ 1077 w 363292"/>
              <a:gd name="connsiteY4" fmla="*/ 190500 h 1476375"/>
              <a:gd name="connsiteX5" fmla="*/ 67752 w 363292"/>
              <a:gd name="connsiteY5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92" h="1476375">
                <a:moveTo>
                  <a:pt x="201102" y="1476375"/>
                </a:moveTo>
                <a:cubicBezTo>
                  <a:pt x="255871" y="1428750"/>
                  <a:pt x="310640" y="1381125"/>
                  <a:pt x="334452" y="1295400"/>
                </a:cubicBezTo>
                <a:cubicBezTo>
                  <a:pt x="358264" y="1209675"/>
                  <a:pt x="380489" y="1073150"/>
                  <a:pt x="343977" y="962025"/>
                </a:cubicBezTo>
                <a:cubicBezTo>
                  <a:pt x="307465" y="850900"/>
                  <a:pt x="172527" y="757237"/>
                  <a:pt x="115377" y="628650"/>
                </a:cubicBezTo>
                <a:cubicBezTo>
                  <a:pt x="58227" y="500063"/>
                  <a:pt x="9014" y="295275"/>
                  <a:pt x="1077" y="190500"/>
                </a:cubicBezTo>
                <a:cubicBezTo>
                  <a:pt x="-6861" y="85725"/>
                  <a:pt x="30445" y="42862"/>
                  <a:pt x="67752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 4"/>
          <p:cNvSpPr/>
          <p:nvPr/>
        </p:nvSpPr>
        <p:spPr>
          <a:xfrm>
            <a:off x="2543175" y="1762125"/>
            <a:ext cx="657225" cy="73090"/>
          </a:xfrm>
          <a:custGeom>
            <a:avLst/>
            <a:gdLst>
              <a:gd name="connsiteX0" fmla="*/ 0 w 657225"/>
              <a:gd name="connsiteY0" fmla="*/ 0 h 73090"/>
              <a:gd name="connsiteX1" fmla="*/ 352425 w 657225"/>
              <a:gd name="connsiteY1" fmla="*/ 66675 h 73090"/>
              <a:gd name="connsiteX2" fmla="*/ 657225 w 657225"/>
              <a:gd name="connsiteY2" fmla="*/ 66675 h 7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25" h="73090">
                <a:moveTo>
                  <a:pt x="0" y="0"/>
                </a:moveTo>
                <a:cubicBezTo>
                  <a:pt x="121444" y="27781"/>
                  <a:pt x="242888" y="55563"/>
                  <a:pt x="352425" y="66675"/>
                </a:cubicBezTo>
                <a:cubicBezTo>
                  <a:pt x="461963" y="77788"/>
                  <a:pt x="559594" y="72231"/>
                  <a:pt x="657225" y="66675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rihåndsform 7"/>
          <p:cNvSpPr/>
          <p:nvPr/>
        </p:nvSpPr>
        <p:spPr>
          <a:xfrm>
            <a:off x="3194892" y="1582575"/>
            <a:ext cx="9276202" cy="1694925"/>
          </a:xfrm>
          <a:custGeom>
            <a:avLst/>
            <a:gdLst>
              <a:gd name="connsiteX0" fmla="*/ 0 w 9276202"/>
              <a:gd name="connsiteY0" fmla="*/ 246225 h 1694925"/>
              <a:gd name="connsiteX1" fmla="*/ 110168 w 9276202"/>
              <a:gd name="connsiteY1" fmla="*/ 488596 h 1694925"/>
              <a:gd name="connsiteX2" fmla="*/ 297455 w 9276202"/>
              <a:gd name="connsiteY2" fmla="*/ 510630 h 1694925"/>
              <a:gd name="connsiteX3" fmla="*/ 407624 w 9276202"/>
              <a:gd name="connsiteY3" fmla="*/ 466562 h 1694925"/>
              <a:gd name="connsiteX4" fmla="*/ 627961 w 9276202"/>
              <a:gd name="connsiteY4" fmla="*/ 620798 h 1694925"/>
              <a:gd name="connsiteX5" fmla="*/ 804231 w 9276202"/>
              <a:gd name="connsiteY5" fmla="*/ 697917 h 1694925"/>
              <a:gd name="connsiteX6" fmla="*/ 1487277 w 9276202"/>
              <a:gd name="connsiteY6" fmla="*/ 841136 h 1694925"/>
              <a:gd name="connsiteX7" fmla="*/ 1828800 w 9276202"/>
              <a:gd name="connsiteY7" fmla="*/ 962321 h 1694925"/>
              <a:gd name="connsiteX8" fmla="*/ 2181339 w 9276202"/>
              <a:gd name="connsiteY8" fmla="*/ 896220 h 1694925"/>
              <a:gd name="connsiteX9" fmla="*/ 2456761 w 9276202"/>
              <a:gd name="connsiteY9" fmla="*/ 764018 h 1694925"/>
              <a:gd name="connsiteX10" fmla="*/ 2798284 w 9276202"/>
              <a:gd name="connsiteY10" fmla="*/ 797068 h 1694925"/>
              <a:gd name="connsiteX11" fmla="*/ 3227942 w 9276202"/>
              <a:gd name="connsiteY11" fmla="*/ 620798 h 1694925"/>
              <a:gd name="connsiteX12" fmla="*/ 3745735 w 9276202"/>
              <a:gd name="connsiteY12" fmla="*/ 466562 h 1694925"/>
              <a:gd name="connsiteX13" fmla="*/ 3988106 w 9276202"/>
              <a:gd name="connsiteY13" fmla="*/ 411478 h 1694925"/>
              <a:gd name="connsiteX14" fmla="*/ 4384713 w 9276202"/>
              <a:gd name="connsiteY14" fmla="*/ 103006 h 1694925"/>
              <a:gd name="connsiteX15" fmla="*/ 4560983 w 9276202"/>
              <a:gd name="connsiteY15" fmla="*/ 3854 h 1694925"/>
              <a:gd name="connsiteX16" fmla="*/ 4792337 w 9276202"/>
              <a:gd name="connsiteY16" fmla="*/ 213174 h 1694925"/>
              <a:gd name="connsiteX17" fmla="*/ 4935556 w 9276202"/>
              <a:gd name="connsiteY17" fmla="*/ 499613 h 1694925"/>
              <a:gd name="connsiteX18" fmla="*/ 5034708 w 9276202"/>
              <a:gd name="connsiteY18" fmla="*/ 554697 h 1694925"/>
              <a:gd name="connsiteX19" fmla="*/ 5376231 w 9276202"/>
              <a:gd name="connsiteY19" fmla="*/ 554697 h 1694925"/>
              <a:gd name="connsiteX20" fmla="*/ 5629619 w 9276202"/>
              <a:gd name="connsiteY20" fmla="*/ 554697 h 1694925"/>
              <a:gd name="connsiteX21" fmla="*/ 5938091 w 9276202"/>
              <a:gd name="connsiteY21" fmla="*/ 797068 h 1694925"/>
              <a:gd name="connsiteX22" fmla="*/ 5971142 w 9276202"/>
              <a:gd name="connsiteY22" fmla="*/ 1028423 h 1694925"/>
              <a:gd name="connsiteX23" fmla="*/ 6169445 w 9276202"/>
              <a:gd name="connsiteY23" fmla="*/ 1116558 h 1694925"/>
              <a:gd name="connsiteX24" fmla="*/ 6455884 w 9276202"/>
              <a:gd name="connsiteY24" fmla="*/ 1105541 h 1694925"/>
              <a:gd name="connsiteX25" fmla="*/ 6742322 w 9276202"/>
              <a:gd name="connsiteY25" fmla="*/ 1259777 h 1694925"/>
              <a:gd name="connsiteX26" fmla="*/ 6951643 w 9276202"/>
              <a:gd name="connsiteY26" fmla="*/ 1325878 h 1694925"/>
              <a:gd name="connsiteX27" fmla="*/ 7138930 w 9276202"/>
              <a:gd name="connsiteY27" fmla="*/ 1524182 h 1694925"/>
              <a:gd name="connsiteX28" fmla="*/ 7414351 w 9276202"/>
              <a:gd name="connsiteY28" fmla="*/ 1634350 h 1694925"/>
              <a:gd name="connsiteX29" fmla="*/ 7689773 w 9276202"/>
              <a:gd name="connsiteY29" fmla="*/ 1689435 h 1694925"/>
              <a:gd name="connsiteX30" fmla="*/ 7987228 w 9276202"/>
              <a:gd name="connsiteY30" fmla="*/ 1502148 h 1694925"/>
              <a:gd name="connsiteX31" fmla="*/ 8163498 w 9276202"/>
              <a:gd name="connsiteY31" fmla="*/ 1414013 h 1694925"/>
              <a:gd name="connsiteX32" fmla="*/ 8681291 w 9276202"/>
              <a:gd name="connsiteY32" fmla="*/ 1325878 h 1694925"/>
              <a:gd name="connsiteX33" fmla="*/ 8813494 w 9276202"/>
              <a:gd name="connsiteY33" fmla="*/ 1237743 h 1694925"/>
              <a:gd name="connsiteX34" fmla="*/ 8923662 w 9276202"/>
              <a:gd name="connsiteY34" fmla="*/ 973338 h 1694925"/>
              <a:gd name="connsiteX35" fmla="*/ 9044848 w 9276202"/>
              <a:gd name="connsiteY35" fmla="*/ 797068 h 1694925"/>
              <a:gd name="connsiteX36" fmla="*/ 9121966 w 9276202"/>
              <a:gd name="connsiteY36" fmla="*/ 675883 h 1694925"/>
              <a:gd name="connsiteX37" fmla="*/ 9276202 w 9276202"/>
              <a:gd name="connsiteY37" fmla="*/ 697917 h 169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276202" h="1694925">
                <a:moveTo>
                  <a:pt x="0" y="246225"/>
                </a:moveTo>
                <a:cubicBezTo>
                  <a:pt x="30296" y="345377"/>
                  <a:pt x="60592" y="444529"/>
                  <a:pt x="110168" y="488596"/>
                </a:cubicBezTo>
                <a:cubicBezTo>
                  <a:pt x="159744" y="532663"/>
                  <a:pt x="247879" y="514302"/>
                  <a:pt x="297455" y="510630"/>
                </a:cubicBezTo>
                <a:cubicBezTo>
                  <a:pt x="347031" y="506958"/>
                  <a:pt x="352540" y="448201"/>
                  <a:pt x="407624" y="466562"/>
                </a:cubicBezTo>
                <a:cubicBezTo>
                  <a:pt x="462708" y="484923"/>
                  <a:pt x="561860" y="582239"/>
                  <a:pt x="627961" y="620798"/>
                </a:cubicBezTo>
                <a:cubicBezTo>
                  <a:pt x="694062" y="659357"/>
                  <a:pt x="661012" y="661194"/>
                  <a:pt x="804231" y="697917"/>
                </a:cubicBezTo>
                <a:cubicBezTo>
                  <a:pt x="947450" y="734640"/>
                  <a:pt x="1316516" y="797069"/>
                  <a:pt x="1487277" y="841136"/>
                </a:cubicBezTo>
                <a:cubicBezTo>
                  <a:pt x="1658038" y="885203"/>
                  <a:pt x="1713123" y="953140"/>
                  <a:pt x="1828800" y="962321"/>
                </a:cubicBezTo>
                <a:cubicBezTo>
                  <a:pt x="1944477" y="971502"/>
                  <a:pt x="2076679" y="929271"/>
                  <a:pt x="2181339" y="896220"/>
                </a:cubicBezTo>
                <a:cubicBezTo>
                  <a:pt x="2285999" y="863170"/>
                  <a:pt x="2353937" y="780543"/>
                  <a:pt x="2456761" y="764018"/>
                </a:cubicBezTo>
                <a:cubicBezTo>
                  <a:pt x="2559585" y="747493"/>
                  <a:pt x="2669754" y="820938"/>
                  <a:pt x="2798284" y="797068"/>
                </a:cubicBezTo>
                <a:cubicBezTo>
                  <a:pt x="2926814" y="773198"/>
                  <a:pt x="3070034" y="675882"/>
                  <a:pt x="3227942" y="620798"/>
                </a:cubicBezTo>
                <a:cubicBezTo>
                  <a:pt x="3385851" y="565714"/>
                  <a:pt x="3619041" y="501449"/>
                  <a:pt x="3745735" y="466562"/>
                </a:cubicBezTo>
                <a:cubicBezTo>
                  <a:pt x="3872429" y="431675"/>
                  <a:pt x="3881610" y="472071"/>
                  <a:pt x="3988106" y="411478"/>
                </a:cubicBezTo>
                <a:cubicBezTo>
                  <a:pt x="4094602" y="350885"/>
                  <a:pt x="4289234" y="170943"/>
                  <a:pt x="4384713" y="103006"/>
                </a:cubicBezTo>
                <a:cubicBezTo>
                  <a:pt x="4480192" y="35069"/>
                  <a:pt x="4493046" y="-14507"/>
                  <a:pt x="4560983" y="3854"/>
                </a:cubicBezTo>
                <a:cubicBezTo>
                  <a:pt x="4628920" y="22215"/>
                  <a:pt x="4729908" y="130547"/>
                  <a:pt x="4792337" y="213174"/>
                </a:cubicBezTo>
                <a:cubicBezTo>
                  <a:pt x="4854766" y="295801"/>
                  <a:pt x="4895161" y="442693"/>
                  <a:pt x="4935556" y="499613"/>
                </a:cubicBezTo>
                <a:cubicBezTo>
                  <a:pt x="4975951" y="556534"/>
                  <a:pt x="4961262" y="545516"/>
                  <a:pt x="5034708" y="554697"/>
                </a:cubicBezTo>
                <a:cubicBezTo>
                  <a:pt x="5108154" y="563878"/>
                  <a:pt x="5376231" y="554697"/>
                  <a:pt x="5376231" y="554697"/>
                </a:cubicBezTo>
                <a:cubicBezTo>
                  <a:pt x="5475383" y="554697"/>
                  <a:pt x="5535976" y="514302"/>
                  <a:pt x="5629619" y="554697"/>
                </a:cubicBezTo>
                <a:cubicBezTo>
                  <a:pt x="5723262" y="595092"/>
                  <a:pt x="5881171" y="718114"/>
                  <a:pt x="5938091" y="797068"/>
                </a:cubicBezTo>
                <a:cubicBezTo>
                  <a:pt x="5995011" y="876022"/>
                  <a:pt x="5932583" y="975175"/>
                  <a:pt x="5971142" y="1028423"/>
                </a:cubicBezTo>
                <a:cubicBezTo>
                  <a:pt x="6009701" y="1081671"/>
                  <a:pt x="6088655" y="1103705"/>
                  <a:pt x="6169445" y="1116558"/>
                </a:cubicBezTo>
                <a:cubicBezTo>
                  <a:pt x="6250235" y="1129411"/>
                  <a:pt x="6360404" y="1081671"/>
                  <a:pt x="6455884" y="1105541"/>
                </a:cubicBezTo>
                <a:cubicBezTo>
                  <a:pt x="6551364" y="1129411"/>
                  <a:pt x="6659696" y="1223054"/>
                  <a:pt x="6742322" y="1259777"/>
                </a:cubicBezTo>
                <a:cubicBezTo>
                  <a:pt x="6824948" y="1296500"/>
                  <a:pt x="6885542" y="1281811"/>
                  <a:pt x="6951643" y="1325878"/>
                </a:cubicBezTo>
                <a:cubicBezTo>
                  <a:pt x="7017744" y="1369945"/>
                  <a:pt x="7061812" y="1472770"/>
                  <a:pt x="7138930" y="1524182"/>
                </a:cubicBezTo>
                <a:cubicBezTo>
                  <a:pt x="7216048" y="1575594"/>
                  <a:pt x="7322544" y="1606808"/>
                  <a:pt x="7414351" y="1634350"/>
                </a:cubicBezTo>
                <a:cubicBezTo>
                  <a:pt x="7506158" y="1661892"/>
                  <a:pt x="7594294" y="1711469"/>
                  <a:pt x="7689773" y="1689435"/>
                </a:cubicBezTo>
                <a:cubicBezTo>
                  <a:pt x="7785253" y="1667401"/>
                  <a:pt x="7908274" y="1548052"/>
                  <a:pt x="7987228" y="1502148"/>
                </a:cubicBezTo>
                <a:cubicBezTo>
                  <a:pt x="8066182" y="1456244"/>
                  <a:pt x="8047821" y="1443391"/>
                  <a:pt x="8163498" y="1414013"/>
                </a:cubicBezTo>
                <a:cubicBezTo>
                  <a:pt x="8279175" y="1384635"/>
                  <a:pt x="8572958" y="1355256"/>
                  <a:pt x="8681291" y="1325878"/>
                </a:cubicBezTo>
                <a:cubicBezTo>
                  <a:pt x="8789624" y="1296500"/>
                  <a:pt x="8773099" y="1296500"/>
                  <a:pt x="8813494" y="1237743"/>
                </a:cubicBezTo>
                <a:cubicBezTo>
                  <a:pt x="8853889" y="1178986"/>
                  <a:pt x="8885103" y="1046784"/>
                  <a:pt x="8923662" y="973338"/>
                </a:cubicBezTo>
                <a:cubicBezTo>
                  <a:pt x="8962221" y="899892"/>
                  <a:pt x="9011797" y="846644"/>
                  <a:pt x="9044848" y="797068"/>
                </a:cubicBezTo>
                <a:cubicBezTo>
                  <a:pt x="9077899" y="747492"/>
                  <a:pt x="9083407" y="692408"/>
                  <a:pt x="9121966" y="675883"/>
                </a:cubicBezTo>
                <a:cubicBezTo>
                  <a:pt x="9160525" y="659358"/>
                  <a:pt x="9218363" y="678637"/>
                  <a:pt x="9276202" y="697917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10069417" y="2269475"/>
            <a:ext cx="2258458" cy="594911"/>
          </a:xfrm>
          <a:custGeom>
            <a:avLst/>
            <a:gdLst>
              <a:gd name="connsiteX0" fmla="*/ 0 w 2258458"/>
              <a:gd name="connsiteY0" fmla="*/ 594911 h 594911"/>
              <a:gd name="connsiteX1" fmla="*/ 209320 w 2258458"/>
              <a:gd name="connsiteY1" fmla="*/ 418641 h 594911"/>
              <a:gd name="connsiteX2" fmla="*/ 418641 w 2258458"/>
              <a:gd name="connsiteY2" fmla="*/ 396607 h 594911"/>
              <a:gd name="connsiteX3" fmla="*/ 605928 w 2258458"/>
              <a:gd name="connsiteY3" fmla="*/ 374573 h 594911"/>
              <a:gd name="connsiteX4" fmla="*/ 2258458 w 2258458"/>
              <a:gd name="connsiteY4" fmla="*/ 0 h 59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458" h="594911">
                <a:moveTo>
                  <a:pt x="0" y="594911"/>
                </a:moveTo>
                <a:cubicBezTo>
                  <a:pt x="69773" y="523301"/>
                  <a:pt x="139547" y="451692"/>
                  <a:pt x="209320" y="418641"/>
                </a:cubicBezTo>
                <a:cubicBezTo>
                  <a:pt x="279093" y="385590"/>
                  <a:pt x="418641" y="396607"/>
                  <a:pt x="418641" y="396607"/>
                </a:cubicBezTo>
                <a:cubicBezTo>
                  <a:pt x="484742" y="389262"/>
                  <a:pt x="299292" y="440674"/>
                  <a:pt x="605928" y="374573"/>
                </a:cubicBezTo>
                <a:cubicBezTo>
                  <a:pt x="912564" y="308472"/>
                  <a:pt x="1585511" y="154236"/>
                  <a:pt x="2258458" y="0"/>
                </a:cubicBezTo>
              </a:path>
            </a:pathLst>
          </a:cu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16" name="Diagram 15"/>
          <p:cNvGraphicFramePr>
            <a:graphicFrameLocks/>
          </p:cNvGraphicFramePr>
          <p:nvPr>
            <p:extLst/>
          </p:nvPr>
        </p:nvGraphicFramePr>
        <p:xfrm>
          <a:off x="6386657" y="3387776"/>
          <a:ext cx="5488468" cy="329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Rett linje 12"/>
          <p:cNvCxnSpPr>
            <a:stCxn id="5" idx="2"/>
            <a:endCxn id="32" idx="1"/>
          </p:cNvCxnSpPr>
          <p:nvPr/>
        </p:nvCxnSpPr>
        <p:spPr>
          <a:xfrm flipH="1" flipV="1">
            <a:off x="3112226" y="1494721"/>
            <a:ext cx="88174" cy="334079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/>
          <p:cNvCxnSpPr/>
          <p:nvPr/>
        </p:nvCxnSpPr>
        <p:spPr>
          <a:xfrm flipV="1">
            <a:off x="7741733" y="1407544"/>
            <a:ext cx="195458" cy="17378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/>
          <p:cNvSpPr txBox="1"/>
          <p:nvPr/>
        </p:nvSpPr>
        <p:spPr>
          <a:xfrm>
            <a:off x="3199980" y="1703181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kstSylinder 25"/>
          <p:cNvSpPr txBox="1"/>
          <p:nvPr/>
        </p:nvSpPr>
        <p:spPr>
          <a:xfrm>
            <a:off x="7179283" y="1307394"/>
            <a:ext cx="667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Granvin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6096000" y="2179205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Fv.7</a:t>
            </a:r>
            <a:endParaRPr lang="nb-NO" sz="1400" dirty="0"/>
          </a:p>
        </p:txBody>
      </p:sp>
      <p:sp>
        <p:nvSpPr>
          <p:cNvPr id="21" name="Frihåndsform 20"/>
          <p:cNvSpPr/>
          <p:nvPr/>
        </p:nvSpPr>
        <p:spPr>
          <a:xfrm>
            <a:off x="3177915" y="269711"/>
            <a:ext cx="4637714" cy="1559089"/>
          </a:xfrm>
          <a:custGeom>
            <a:avLst/>
            <a:gdLst>
              <a:gd name="connsiteX0" fmla="*/ 0 w 4637714"/>
              <a:gd name="connsiteY0" fmla="*/ 1559089 h 1559089"/>
              <a:gd name="connsiteX1" fmla="*/ 134911 w 4637714"/>
              <a:gd name="connsiteY1" fmla="*/ 1454158 h 1559089"/>
              <a:gd name="connsiteX2" fmla="*/ 359764 w 4637714"/>
              <a:gd name="connsiteY2" fmla="*/ 1379207 h 1559089"/>
              <a:gd name="connsiteX3" fmla="*/ 509665 w 4637714"/>
              <a:gd name="connsiteY3" fmla="*/ 1409187 h 1559089"/>
              <a:gd name="connsiteX4" fmla="*/ 659567 w 4637714"/>
              <a:gd name="connsiteY4" fmla="*/ 1289266 h 1559089"/>
              <a:gd name="connsiteX5" fmla="*/ 584616 w 4637714"/>
              <a:gd name="connsiteY5" fmla="*/ 914512 h 1559089"/>
              <a:gd name="connsiteX6" fmla="*/ 644577 w 4637714"/>
              <a:gd name="connsiteY6" fmla="*/ 659679 h 1559089"/>
              <a:gd name="connsiteX7" fmla="*/ 869429 w 4637714"/>
              <a:gd name="connsiteY7" fmla="*/ 389856 h 1559089"/>
              <a:gd name="connsiteX8" fmla="*/ 1064301 w 4637714"/>
              <a:gd name="connsiteY8" fmla="*/ 284925 h 1559089"/>
              <a:gd name="connsiteX9" fmla="*/ 1184223 w 4637714"/>
              <a:gd name="connsiteY9" fmla="*/ 179994 h 1559089"/>
              <a:gd name="connsiteX10" fmla="*/ 1484026 w 4637714"/>
              <a:gd name="connsiteY10" fmla="*/ 60073 h 1559089"/>
              <a:gd name="connsiteX11" fmla="*/ 1813810 w 4637714"/>
              <a:gd name="connsiteY11" fmla="*/ 112 h 1559089"/>
              <a:gd name="connsiteX12" fmla="*/ 2083633 w 4637714"/>
              <a:gd name="connsiteY12" fmla="*/ 45082 h 1559089"/>
              <a:gd name="connsiteX13" fmla="*/ 2338465 w 4637714"/>
              <a:gd name="connsiteY13" fmla="*/ 45082 h 1559089"/>
              <a:gd name="connsiteX14" fmla="*/ 2548328 w 4637714"/>
              <a:gd name="connsiteY14" fmla="*/ 75063 h 1559089"/>
              <a:gd name="connsiteX15" fmla="*/ 2743200 w 4637714"/>
              <a:gd name="connsiteY15" fmla="*/ 194984 h 1559089"/>
              <a:gd name="connsiteX16" fmla="*/ 2953062 w 4637714"/>
              <a:gd name="connsiteY16" fmla="*/ 269935 h 1559089"/>
              <a:gd name="connsiteX17" fmla="*/ 3132944 w 4637714"/>
              <a:gd name="connsiteY17" fmla="*/ 344886 h 1559089"/>
              <a:gd name="connsiteX18" fmla="*/ 3282846 w 4637714"/>
              <a:gd name="connsiteY18" fmla="*/ 374866 h 1559089"/>
              <a:gd name="connsiteX19" fmla="*/ 3537678 w 4637714"/>
              <a:gd name="connsiteY19" fmla="*/ 314905 h 1559089"/>
              <a:gd name="connsiteX20" fmla="*/ 3792511 w 4637714"/>
              <a:gd name="connsiteY20" fmla="*/ 404846 h 1559089"/>
              <a:gd name="connsiteX21" fmla="*/ 3912433 w 4637714"/>
              <a:gd name="connsiteY21" fmla="*/ 449817 h 1559089"/>
              <a:gd name="connsiteX22" fmla="*/ 3987383 w 4637714"/>
              <a:gd name="connsiteY22" fmla="*/ 704650 h 1559089"/>
              <a:gd name="connsiteX23" fmla="*/ 4137285 w 4637714"/>
              <a:gd name="connsiteY23" fmla="*/ 764610 h 1559089"/>
              <a:gd name="connsiteX24" fmla="*/ 4347147 w 4637714"/>
              <a:gd name="connsiteY24" fmla="*/ 824571 h 1559089"/>
              <a:gd name="connsiteX25" fmla="*/ 4512039 w 4637714"/>
              <a:gd name="connsiteY25" fmla="*/ 929502 h 1559089"/>
              <a:gd name="connsiteX26" fmla="*/ 4631960 w 4637714"/>
              <a:gd name="connsiteY26" fmla="*/ 1004453 h 1559089"/>
              <a:gd name="connsiteX27" fmla="*/ 4616970 w 4637714"/>
              <a:gd name="connsiteY27" fmla="*/ 1169345 h 1559089"/>
              <a:gd name="connsiteX28" fmla="*/ 4601980 w 4637714"/>
              <a:gd name="connsiteY28" fmla="*/ 1319246 h 155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37714" h="1559089">
                <a:moveTo>
                  <a:pt x="0" y="1559089"/>
                </a:moveTo>
                <a:cubicBezTo>
                  <a:pt x="37475" y="1521613"/>
                  <a:pt x="74950" y="1484138"/>
                  <a:pt x="134911" y="1454158"/>
                </a:cubicBezTo>
                <a:cubicBezTo>
                  <a:pt x="194872" y="1424178"/>
                  <a:pt x="297305" y="1386702"/>
                  <a:pt x="359764" y="1379207"/>
                </a:cubicBezTo>
                <a:cubicBezTo>
                  <a:pt x="422223" y="1371712"/>
                  <a:pt x="459698" y="1424177"/>
                  <a:pt x="509665" y="1409187"/>
                </a:cubicBezTo>
                <a:cubicBezTo>
                  <a:pt x="559632" y="1394197"/>
                  <a:pt x="647075" y="1371712"/>
                  <a:pt x="659567" y="1289266"/>
                </a:cubicBezTo>
                <a:cubicBezTo>
                  <a:pt x="672059" y="1206820"/>
                  <a:pt x="587114" y="1019443"/>
                  <a:pt x="584616" y="914512"/>
                </a:cubicBezTo>
                <a:cubicBezTo>
                  <a:pt x="582118" y="809581"/>
                  <a:pt x="597108" y="747122"/>
                  <a:pt x="644577" y="659679"/>
                </a:cubicBezTo>
                <a:cubicBezTo>
                  <a:pt x="692046" y="572236"/>
                  <a:pt x="799475" y="452315"/>
                  <a:pt x="869429" y="389856"/>
                </a:cubicBezTo>
                <a:cubicBezTo>
                  <a:pt x="939383" y="327397"/>
                  <a:pt x="1011835" y="319902"/>
                  <a:pt x="1064301" y="284925"/>
                </a:cubicBezTo>
                <a:cubicBezTo>
                  <a:pt x="1116767" y="249948"/>
                  <a:pt x="1114269" y="217469"/>
                  <a:pt x="1184223" y="179994"/>
                </a:cubicBezTo>
                <a:cubicBezTo>
                  <a:pt x="1254177" y="142519"/>
                  <a:pt x="1379095" y="90053"/>
                  <a:pt x="1484026" y="60073"/>
                </a:cubicBezTo>
                <a:cubicBezTo>
                  <a:pt x="1588957" y="30093"/>
                  <a:pt x="1713876" y="2610"/>
                  <a:pt x="1813810" y="112"/>
                </a:cubicBezTo>
                <a:cubicBezTo>
                  <a:pt x="1913744" y="-2386"/>
                  <a:pt x="1996191" y="37587"/>
                  <a:pt x="2083633" y="45082"/>
                </a:cubicBezTo>
                <a:cubicBezTo>
                  <a:pt x="2171075" y="52577"/>
                  <a:pt x="2261016" y="40085"/>
                  <a:pt x="2338465" y="45082"/>
                </a:cubicBezTo>
                <a:cubicBezTo>
                  <a:pt x="2415914" y="50079"/>
                  <a:pt x="2480872" y="50079"/>
                  <a:pt x="2548328" y="75063"/>
                </a:cubicBezTo>
                <a:cubicBezTo>
                  <a:pt x="2615784" y="100047"/>
                  <a:pt x="2675744" y="162505"/>
                  <a:pt x="2743200" y="194984"/>
                </a:cubicBezTo>
                <a:cubicBezTo>
                  <a:pt x="2810656" y="227463"/>
                  <a:pt x="2888105" y="244951"/>
                  <a:pt x="2953062" y="269935"/>
                </a:cubicBezTo>
                <a:cubicBezTo>
                  <a:pt x="3018019" y="294919"/>
                  <a:pt x="3077980" y="327398"/>
                  <a:pt x="3132944" y="344886"/>
                </a:cubicBezTo>
                <a:cubicBezTo>
                  <a:pt x="3187908" y="362374"/>
                  <a:pt x="3215390" y="379863"/>
                  <a:pt x="3282846" y="374866"/>
                </a:cubicBezTo>
                <a:cubicBezTo>
                  <a:pt x="3350302" y="369869"/>
                  <a:pt x="3452734" y="309908"/>
                  <a:pt x="3537678" y="314905"/>
                </a:cubicBezTo>
                <a:cubicBezTo>
                  <a:pt x="3622622" y="319902"/>
                  <a:pt x="3730052" y="382361"/>
                  <a:pt x="3792511" y="404846"/>
                </a:cubicBezTo>
                <a:cubicBezTo>
                  <a:pt x="3854970" y="427331"/>
                  <a:pt x="3879954" y="399850"/>
                  <a:pt x="3912433" y="449817"/>
                </a:cubicBezTo>
                <a:cubicBezTo>
                  <a:pt x="3944912" y="499784"/>
                  <a:pt x="3949908" y="652184"/>
                  <a:pt x="3987383" y="704650"/>
                </a:cubicBezTo>
                <a:cubicBezTo>
                  <a:pt x="4024858" y="757115"/>
                  <a:pt x="4077324" y="744623"/>
                  <a:pt x="4137285" y="764610"/>
                </a:cubicBezTo>
                <a:cubicBezTo>
                  <a:pt x="4197246" y="784597"/>
                  <a:pt x="4284688" y="797089"/>
                  <a:pt x="4347147" y="824571"/>
                </a:cubicBezTo>
                <a:cubicBezTo>
                  <a:pt x="4409606" y="852053"/>
                  <a:pt x="4512039" y="929502"/>
                  <a:pt x="4512039" y="929502"/>
                </a:cubicBezTo>
                <a:cubicBezTo>
                  <a:pt x="4559508" y="959482"/>
                  <a:pt x="4614471" y="964479"/>
                  <a:pt x="4631960" y="1004453"/>
                </a:cubicBezTo>
                <a:cubicBezTo>
                  <a:pt x="4649449" y="1044427"/>
                  <a:pt x="4621967" y="1116880"/>
                  <a:pt x="4616970" y="1169345"/>
                </a:cubicBezTo>
                <a:cubicBezTo>
                  <a:pt x="4611973" y="1221810"/>
                  <a:pt x="4606976" y="1270528"/>
                  <a:pt x="4601980" y="1319246"/>
                </a:cubicBezTo>
              </a:path>
            </a:pathLst>
          </a:cu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kstSylinder 29"/>
          <p:cNvSpPr txBox="1"/>
          <p:nvPr/>
        </p:nvSpPr>
        <p:spPr>
          <a:xfrm>
            <a:off x="6095999" y="441803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E16</a:t>
            </a:r>
            <a:endParaRPr lang="nb-NO" sz="1400" dirty="0"/>
          </a:p>
        </p:txBody>
      </p:sp>
      <p:sp>
        <p:nvSpPr>
          <p:cNvPr id="32" name="Bølge 31"/>
          <p:cNvSpPr/>
          <p:nvPr/>
        </p:nvSpPr>
        <p:spPr>
          <a:xfrm rot="21060426">
            <a:off x="3110524" y="1338569"/>
            <a:ext cx="276955" cy="26901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Bølge 39"/>
          <p:cNvSpPr/>
          <p:nvPr/>
        </p:nvSpPr>
        <p:spPr>
          <a:xfrm rot="2353570">
            <a:off x="7898484" y="1344355"/>
            <a:ext cx="320537" cy="249517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TekstSylinder 48"/>
          <p:cNvSpPr txBox="1"/>
          <p:nvPr/>
        </p:nvSpPr>
        <p:spPr>
          <a:xfrm rot="799163">
            <a:off x="4012393" y="2155671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i="1" dirty="0" smtClean="0"/>
              <a:t>Hardangertunnel</a:t>
            </a:r>
            <a:endParaRPr lang="nb-NO" sz="1000" i="1" dirty="0"/>
          </a:p>
        </p:txBody>
      </p:sp>
      <p:sp>
        <p:nvSpPr>
          <p:cNvPr id="50" name="Frihåndsform 49"/>
          <p:cNvSpPr/>
          <p:nvPr/>
        </p:nvSpPr>
        <p:spPr>
          <a:xfrm>
            <a:off x="4075843" y="2308062"/>
            <a:ext cx="769257" cy="174171"/>
          </a:xfrm>
          <a:custGeom>
            <a:avLst/>
            <a:gdLst>
              <a:gd name="connsiteX0" fmla="*/ 0 w 769257"/>
              <a:gd name="connsiteY0" fmla="*/ 0 h 174171"/>
              <a:gd name="connsiteX1" fmla="*/ 319315 w 769257"/>
              <a:gd name="connsiteY1" fmla="*/ 58057 h 174171"/>
              <a:gd name="connsiteX2" fmla="*/ 566057 w 769257"/>
              <a:gd name="connsiteY2" fmla="*/ 101600 h 174171"/>
              <a:gd name="connsiteX3" fmla="*/ 769257 w 769257"/>
              <a:gd name="connsiteY3" fmla="*/ 174171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257" h="174171">
                <a:moveTo>
                  <a:pt x="0" y="0"/>
                </a:moveTo>
                <a:lnTo>
                  <a:pt x="319315" y="58057"/>
                </a:lnTo>
                <a:cubicBezTo>
                  <a:pt x="413658" y="74990"/>
                  <a:pt x="491067" y="82248"/>
                  <a:pt x="566057" y="101600"/>
                </a:cubicBezTo>
                <a:cubicBezTo>
                  <a:pt x="641047" y="120952"/>
                  <a:pt x="705152" y="147561"/>
                  <a:pt x="769257" y="174171"/>
                </a:cubicBezTo>
              </a:path>
            </a:pathLst>
          </a:custGeom>
          <a:noFill/>
          <a:ln w="412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 3"/>
          <p:cNvSpPr/>
          <p:nvPr/>
        </p:nvSpPr>
        <p:spPr>
          <a:xfrm>
            <a:off x="2409825" y="2036559"/>
            <a:ext cx="1619250" cy="376324"/>
          </a:xfrm>
          <a:custGeom>
            <a:avLst/>
            <a:gdLst>
              <a:gd name="connsiteX0" fmla="*/ 1619250 w 1619250"/>
              <a:gd name="connsiteY0" fmla="*/ 268491 h 376324"/>
              <a:gd name="connsiteX1" fmla="*/ 1228725 w 1619250"/>
              <a:gd name="connsiteY1" fmla="*/ 373266 h 376324"/>
              <a:gd name="connsiteX2" fmla="*/ 942975 w 1619250"/>
              <a:gd name="connsiteY2" fmla="*/ 335166 h 376324"/>
              <a:gd name="connsiteX3" fmla="*/ 400050 w 1619250"/>
              <a:gd name="connsiteY3" fmla="*/ 201816 h 376324"/>
              <a:gd name="connsiteX4" fmla="*/ 76200 w 1619250"/>
              <a:gd name="connsiteY4" fmla="*/ 20841 h 376324"/>
              <a:gd name="connsiteX5" fmla="*/ 0 w 1619250"/>
              <a:gd name="connsiteY5" fmla="*/ 11316 h 37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250" h="376324">
                <a:moveTo>
                  <a:pt x="1619250" y="268491"/>
                </a:moveTo>
                <a:cubicBezTo>
                  <a:pt x="1480343" y="315322"/>
                  <a:pt x="1341437" y="362154"/>
                  <a:pt x="1228725" y="373266"/>
                </a:cubicBezTo>
                <a:cubicBezTo>
                  <a:pt x="1116013" y="384378"/>
                  <a:pt x="1081087" y="363741"/>
                  <a:pt x="942975" y="335166"/>
                </a:cubicBezTo>
                <a:cubicBezTo>
                  <a:pt x="804862" y="306591"/>
                  <a:pt x="544512" y="254203"/>
                  <a:pt x="400050" y="201816"/>
                </a:cubicBezTo>
                <a:cubicBezTo>
                  <a:pt x="255588" y="149429"/>
                  <a:pt x="142875" y="52591"/>
                  <a:pt x="76200" y="20841"/>
                </a:cubicBezTo>
                <a:cubicBezTo>
                  <a:pt x="9525" y="-10909"/>
                  <a:pt x="4762" y="203"/>
                  <a:pt x="0" y="11316"/>
                </a:cubicBezTo>
              </a:path>
            </a:pathLst>
          </a:cu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Bildeforklaring formet som et rektangel 9"/>
          <p:cNvSpPr/>
          <p:nvPr/>
        </p:nvSpPr>
        <p:spPr>
          <a:xfrm>
            <a:off x="2349881" y="2605860"/>
            <a:ext cx="1830463" cy="564969"/>
          </a:xfrm>
          <a:prstGeom prst="wedgeRectCallout">
            <a:avLst>
              <a:gd name="adj1" fmla="val 22191"/>
              <a:gd name="adj2" fmla="val -870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 i="1" dirty="0"/>
              <a:t>Med ny veg Tysse-Espeland:</a:t>
            </a:r>
          </a:p>
          <a:p>
            <a:r>
              <a:rPr lang="nb-NO" sz="1200" i="1" dirty="0" smtClean="0"/>
              <a:t>Ekstra </a:t>
            </a:r>
            <a:r>
              <a:rPr lang="nb-NO" sz="1200" i="1" dirty="0" err="1" smtClean="0"/>
              <a:t>innkorting</a:t>
            </a:r>
            <a:r>
              <a:rPr lang="nb-NO" sz="1200" i="1" dirty="0" smtClean="0"/>
              <a:t> : </a:t>
            </a:r>
            <a:r>
              <a:rPr lang="nb-NO" sz="1200" i="1" dirty="0"/>
              <a:t>6 km</a:t>
            </a:r>
          </a:p>
        </p:txBody>
      </p:sp>
    </p:spTree>
    <p:extLst>
      <p:ext uri="{BB962C8B-B14F-4D97-AF65-F5344CB8AC3E}">
        <p14:creationId xmlns:p14="http://schemas.microsoft.com/office/powerpoint/2010/main" val="22768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11" name="Frihåndsform 10"/>
          <p:cNvSpPr/>
          <p:nvPr/>
        </p:nvSpPr>
        <p:spPr>
          <a:xfrm>
            <a:off x="1903059" y="-9525"/>
            <a:ext cx="1106841" cy="2476500"/>
          </a:xfrm>
          <a:custGeom>
            <a:avLst/>
            <a:gdLst>
              <a:gd name="connsiteX0" fmla="*/ 68616 w 1106841"/>
              <a:gd name="connsiteY0" fmla="*/ 2476500 h 2476500"/>
              <a:gd name="connsiteX1" fmla="*/ 116241 w 1106841"/>
              <a:gd name="connsiteY1" fmla="*/ 2333625 h 2476500"/>
              <a:gd name="connsiteX2" fmla="*/ 440091 w 1106841"/>
              <a:gd name="connsiteY2" fmla="*/ 2085975 h 2476500"/>
              <a:gd name="connsiteX3" fmla="*/ 630591 w 1106841"/>
              <a:gd name="connsiteY3" fmla="*/ 1905000 h 2476500"/>
              <a:gd name="connsiteX4" fmla="*/ 630591 w 1106841"/>
              <a:gd name="connsiteY4" fmla="*/ 1676400 h 2476500"/>
              <a:gd name="connsiteX5" fmla="*/ 611541 w 1106841"/>
              <a:gd name="connsiteY5" fmla="*/ 1524000 h 2476500"/>
              <a:gd name="connsiteX6" fmla="*/ 468666 w 1106841"/>
              <a:gd name="connsiteY6" fmla="*/ 1428750 h 2476500"/>
              <a:gd name="connsiteX7" fmla="*/ 325791 w 1106841"/>
              <a:gd name="connsiteY7" fmla="*/ 1285875 h 2476500"/>
              <a:gd name="connsiteX8" fmla="*/ 221016 w 1106841"/>
              <a:gd name="connsiteY8" fmla="*/ 1152525 h 2476500"/>
              <a:gd name="connsiteX9" fmla="*/ 78141 w 1106841"/>
              <a:gd name="connsiteY9" fmla="*/ 914400 h 2476500"/>
              <a:gd name="connsiteX10" fmla="*/ 1941 w 1106841"/>
              <a:gd name="connsiteY10" fmla="*/ 790575 h 2476500"/>
              <a:gd name="connsiteX11" fmla="*/ 154341 w 1106841"/>
              <a:gd name="connsiteY11" fmla="*/ 628650 h 2476500"/>
              <a:gd name="connsiteX12" fmla="*/ 382941 w 1106841"/>
              <a:gd name="connsiteY12" fmla="*/ 552450 h 2476500"/>
              <a:gd name="connsiteX13" fmla="*/ 478191 w 1106841"/>
              <a:gd name="connsiteY13" fmla="*/ 466725 h 2476500"/>
              <a:gd name="connsiteX14" fmla="*/ 487716 w 1106841"/>
              <a:gd name="connsiteY14" fmla="*/ 323850 h 2476500"/>
              <a:gd name="connsiteX15" fmla="*/ 573441 w 1106841"/>
              <a:gd name="connsiteY15" fmla="*/ 323850 h 2476500"/>
              <a:gd name="connsiteX16" fmla="*/ 640116 w 1106841"/>
              <a:gd name="connsiteY16" fmla="*/ 257175 h 2476500"/>
              <a:gd name="connsiteX17" fmla="*/ 687741 w 1106841"/>
              <a:gd name="connsiteY17" fmla="*/ 200025 h 2476500"/>
              <a:gd name="connsiteX18" fmla="*/ 878241 w 1106841"/>
              <a:gd name="connsiteY18" fmla="*/ 238125 h 2476500"/>
              <a:gd name="connsiteX19" fmla="*/ 1106841 w 1106841"/>
              <a:gd name="connsiteY19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6841" h="2476500">
                <a:moveTo>
                  <a:pt x="68616" y="2476500"/>
                </a:moveTo>
                <a:cubicBezTo>
                  <a:pt x="61472" y="2437606"/>
                  <a:pt x="54329" y="2398712"/>
                  <a:pt x="116241" y="2333625"/>
                </a:cubicBezTo>
                <a:cubicBezTo>
                  <a:pt x="178153" y="2268538"/>
                  <a:pt x="354366" y="2157412"/>
                  <a:pt x="440091" y="2085975"/>
                </a:cubicBezTo>
                <a:cubicBezTo>
                  <a:pt x="525816" y="2014538"/>
                  <a:pt x="598841" y="1973262"/>
                  <a:pt x="630591" y="1905000"/>
                </a:cubicBezTo>
                <a:cubicBezTo>
                  <a:pt x="662341" y="1836737"/>
                  <a:pt x="633766" y="1739900"/>
                  <a:pt x="630591" y="1676400"/>
                </a:cubicBezTo>
                <a:cubicBezTo>
                  <a:pt x="627416" y="1612900"/>
                  <a:pt x="638528" y="1565275"/>
                  <a:pt x="611541" y="1524000"/>
                </a:cubicBezTo>
                <a:cubicBezTo>
                  <a:pt x="584554" y="1482725"/>
                  <a:pt x="516291" y="1468437"/>
                  <a:pt x="468666" y="1428750"/>
                </a:cubicBezTo>
                <a:cubicBezTo>
                  <a:pt x="421041" y="1389063"/>
                  <a:pt x="367066" y="1331912"/>
                  <a:pt x="325791" y="1285875"/>
                </a:cubicBezTo>
                <a:cubicBezTo>
                  <a:pt x="284516" y="1239838"/>
                  <a:pt x="262291" y="1214437"/>
                  <a:pt x="221016" y="1152525"/>
                </a:cubicBezTo>
                <a:cubicBezTo>
                  <a:pt x="179741" y="1090613"/>
                  <a:pt x="114653" y="974725"/>
                  <a:pt x="78141" y="914400"/>
                </a:cubicBezTo>
                <a:cubicBezTo>
                  <a:pt x="41629" y="854075"/>
                  <a:pt x="-10759" y="838200"/>
                  <a:pt x="1941" y="790575"/>
                </a:cubicBezTo>
                <a:cubicBezTo>
                  <a:pt x="14641" y="742950"/>
                  <a:pt x="90841" y="668337"/>
                  <a:pt x="154341" y="628650"/>
                </a:cubicBezTo>
                <a:cubicBezTo>
                  <a:pt x="217841" y="588963"/>
                  <a:pt x="328966" y="579437"/>
                  <a:pt x="382941" y="552450"/>
                </a:cubicBezTo>
                <a:cubicBezTo>
                  <a:pt x="436916" y="525463"/>
                  <a:pt x="460729" y="504825"/>
                  <a:pt x="478191" y="466725"/>
                </a:cubicBezTo>
                <a:cubicBezTo>
                  <a:pt x="495653" y="428625"/>
                  <a:pt x="471841" y="347662"/>
                  <a:pt x="487716" y="323850"/>
                </a:cubicBezTo>
                <a:cubicBezTo>
                  <a:pt x="503591" y="300037"/>
                  <a:pt x="548041" y="334962"/>
                  <a:pt x="573441" y="323850"/>
                </a:cubicBezTo>
                <a:cubicBezTo>
                  <a:pt x="598841" y="312738"/>
                  <a:pt x="621066" y="277812"/>
                  <a:pt x="640116" y="257175"/>
                </a:cubicBezTo>
                <a:cubicBezTo>
                  <a:pt x="659166" y="236538"/>
                  <a:pt x="648054" y="203200"/>
                  <a:pt x="687741" y="200025"/>
                </a:cubicBezTo>
                <a:cubicBezTo>
                  <a:pt x="727428" y="196850"/>
                  <a:pt x="808391" y="271462"/>
                  <a:pt x="878241" y="238125"/>
                </a:cubicBezTo>
                <a:cubicBezTo>
                  <a:pt x="948091" y="204788"/>
                  <a:pt x="1027466" y="102394"/>
                  <a:pt x="1106841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1038225" y="1996211"/>
            <a:ext cx="933450" cy="365989"/>
          </a:xfrm>
          <a:custGeom>
            <a:avLst/>
            <a:gdLst>
              <a:gd name="connsiteX0" fmla="*/ 933450 w 933450"/>
              <a:gd name="connsiteY0" fmla="*/ 365989 h 365989"/>
              <a:gd name="connsiteX1" fmla="*/ 752475 w 933450"/>
              <a:gd name="connsiteY1" fmla="*/ 280264 h 365989"/>
              <a:gd name="connsiteX2" fmla="*/ 581025 w 933450"/>
              <a:gd name="connsiteY2" fmla="*/ 280264 h 365989"/>
              <a:gd name="connsiteX3" fmla="*/ 571500 w 933450"/>
              <a:gd name="connsiteY3" fmla="*/ 99289 h 365989"/>
              <a:gd name="connsiteX4" fmla="*/ 428625 w 933450"/>
              <a:gd name="connsiteY4" fmla="*/ 32614 h 365989"/>
              <a:gd name="connsiteX5" fmla="*/ 304800 w 933450"/>
              <a:gd name="connsiteY5" fmla="*/ 4039 h 365989"/>
              <a:gd name="connsiteX6" fmla="*/ 0 w 933450"/>
              <a:gd name="connsiteY6" fmla="*/ 118339 h 36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3450" h="365989">
                <a:moveTo>
                  <a:pt x="933450" y="365989"/>
                </a:moveTo>
                <a:cubicBezTo>
                  <a:pt x="872331" y="330270"/>
                  <a:pt x="811212" y="294551"/>
                  <a:pt x="752475" y="280264"/>
                </a:cubicBezTo>
                <a:cubicBezTo>
                  <a:pt x="693737" y="265976"/>
                  <a:pt x="611187" y="310426"/>
                  <a:pt x="581025" y="280264"/>
                </a:cubicBezTo>
                <a:cubicBezTo>
                  <a:pt x="550863" y="250102"/>
                  <a:pt x="596900" y="140564"/>
                  <a:pt x="571500" y="99289"/>
                </a:cubicBezTo>
                <a:cubicBezTo>
                  <a:pt x="546100" y="58014"/>
                  <a:pt x="473075" y="48489"/>
                  <a:pt x="428625" y="32614"/>
                </a:cubicBezTo>
                <a:cubicBezTo>
                  <a:pt x="384175" y="16739"/>
                  <a:pt x="376237" y="-10249"/>
                  <a:pt x="304800" y="4039"/>
                </a:cubicBezTo>
                <a:cubicBezTo>
                  <a:pt x="233362" y="18326"/>
                  <a:pt x="116681" y="68332"/>
                  <a:pt x="0" y="118339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1740743" y="3924300"/>
            <a:ext cx="450007" cy="2371725"/>
          </a:xfrm>
          <a:custGeom>
            <a:avLst/>
            <a:gdLst>
              <a:gd name="connsiteX0" fmla="*/ 450007 w 450007"/>
              <a:gd name="connsiteY0" fmla="*/ 2371725 h 2371725"/>
              <a:gd name="connsiteX1" fmla="*/ 411907 w 450007"/>
              <a:gd name="connsiteY1" fmla="*/ 2066925 h 2371725"/>
              <a:gd name="connsiteX2" fmla="*/ 297607 w 450007"/>
              <a:gd name="connsiteY2" fmla="*/ 1857375 h 2371725"/>
              <a:gd name="connsiteX3" fmla="*/ 326182 w 450007"/>
              <a:gd name="connsiteY3" fmla="*/ 1647825 h 2371725"/>
              <a:gd name="connsiteX4" fmla="*/ 126157 w 450007"/>
              <a:gd name="connsiteY4" fmla="*/ 1352550 h 2371725"/>
              <a:gd name="connsiteX5" fmla="*/ 2332 w 450007"/>
              <a:gd name="connsiteY5" fmla="*/ 1181100 h 2371725"/>
              <a:gd name="connsiteX6" fmla="*/ 59482 w 450007"/>
              <a:gd name="connsiteY6" fmla="*/ 676275 h 2371725"/>
              <a:gd name="connsiteX7" fmla="*/ 230932 w 450007"/>
              <a:gd name="connsiteY7" fmla="*/ 381000 h 2371725"/>
              <a:gd name="connsiteX8" fmla="*/ 373807 w 450007"/>
              <a:gd name="connsiteY8" fmla="*/ 0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007" h="2371725">
                <a:moveTo>
                  <a:pt x="450007" y="2371725"/>
                </a:moveTo>
                <a:cubicBezTo>
                  <a:pt x="443657" y="2262187"/>
                  <a:pt x="437307" y="2152650"/>
                  <a:pt x="411907" y="2066925"/>
                </a:cubicBezTo>
                <a:cubicBezTo>
                  <a:pt x="386507" y="1981200"/>
                  <a:pt x="311894" y="1927225"/>
                  <a:pt x="297607" y="1857375"/>
                </a:cubicBezTo>
                <a:cubicBezTo>
                  <a:pt x="283320" y="1787525"/>
                  <a:pt x="354757" y="1731962"/>
                  <a:pt x="326182" y="1647825"/>
                </a:cubicBezTo>
                <a:cubicBezTo>
                  <a:pt x="297607" y="1563688"/>
                  <a:pt x="180132" y="1430337"/>
                  <a:pt x="126157" y="1352550"/>
                </a:cubicBezTo>
                <a:cubicBezTo>
                  <a:pt x="72182" y="1274763"/>
                  <a:pt x="13444" y="1293812"/>
                  <a:pt x="2332" y="1181100"/>
                </a:cubicBezTo>
                <a:cubicBezTo>
                  <a:pt x="-8780" y="1068388"/>
                  <a:pt x="21382" y="809625"/>
                  <a:pt x="59482" y="676275"/>
                </a:cubicBezTo>
                <a:cubicBezTo>
                  <a:pt x="97582" y="542925"/>
                  <a:pt x="178545" y="493712"/>
                  <a:pt x="230932" y="381000"/>
                </a:cubicBezTo>
                <a:cubicBezTo>
                  <a:pt x="283319" y="268288"/>
                  <a:pt x="328563" y="134144"/>
                  <a:pt x="373807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Frihåndsform 34"/>
          <p:cNvSpPr/>
          <p:nvPr/>
        </p:nvSpPr>
        <p:spPr>
          <a:xfrm>
            <a:off x="1903923" y="2457450"/>
            <a:ext cx="363292" cy="1476375"/>
          </a:xfrm>
          <a:custGeom>
            <a:avLst/>
            <a:gdLst>
              <a:gd name="connsiteX0" fmla="*/ 201102 w 363292"/>
              <a:gd name="connsiteY0" fmla="*/ 1476375 h 1476375"/>
              <a:gd name="connsiteX1" fmla="*/ 334452 w 363292"/>
              <a:gd name="connsiteY1" fmla="*/ 1295400 h 1476375"/>
              <a:gd name="connsiteX2" fmla="*/ 343977 w 363292"/>
              <a:gd name="connsiteY2" fmla="*/ 962025 h 1476375"/>
              <a:gd name="connsiteX3" fmla="*/ 115377 w 363292"/>
              <a:gd name="connsiteY3" fmla="*/ 628650 h 1476375"/>
              <a:gd name="connsiteX4" fmla="*/ 1077 w 363292"/>
              <a:gd name="connsiteY4" fmla="*/ 190500 h 1476375"/>
              <a:gd name="connsiteX5" fmla="*/ 67752 w 363292"/>
              <a:gd name="connsiteY5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92" h="1476375">
                <a:moveTo>
                  <a:pt x="201102" y="1476375"/>
                </a:moveTo>
                <a:cubicBezTo>
                  <a:pt x="255871" y="1428750"/>
                  <a:pt x="310640" y="1381125"/>
                  <a:pt x="334452" y="1295400"/>
                </a:cubicBezTo>
                <a:cubicBezTo>
                  <a:pt x="358264" y="1209675"/>
                  <a:pt x="380489" y="1073150"/>
                  <a:pt x="343977" y="962025"/>
                </a:cubicBezTo>
                <a:cubicBezTo>
                  <a:pt x="307465" y="850900"/>
                  <a:pt x="172527" y="757237"/>
                  <a:pt x="115377" y="628650"/>
                </a:cubicBezTo>
                <a:cubicBezTo>
                  <a:pt x="58227" y="500063"/>
                  <a:pt x="9014" y="295275"/>
                  <a:pt x="1077" y="190500"/>
                </a:cubicBezTo>
                <a:cubicBezTo>
                  <a:pt x="-6861" y="85725"/>
                  <a:pt x="30445" y="42862"/>
                  <a:pt x="67752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 4"/>
          <p:cNvSpPr/>
          <p:nvPr/>
        </p:nvSpPr>
        <p:spPr>
          <a:xfrm>
            <a:off x="2543175" y="1762125"/>
            <a:ext cx="657225" cy="73090"/>
          </a:xfrm>
          <a:custGeom>
            <a:avLst/>
            <a:gdLst>
              <a:gd name="connsiteX0" fmla="*/ 0 w 657225"/>
              <a:gd name="connsiteY0" fmla="*/ 0 h 73090"/>
              <a:gd name="connsiteX1" fmla="*/ 352425 w 657225"/>
              <a:gd name="connsiteY1" fmla="*/ 66675 h 73090"/>
              <a:gd name="connsiteX2" fmla="*/ 657225 w 657225"/>
              <a:gd name="connsiteY2" fmla="*/ 66675 h 7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25" h="73090">
                <a:moveTo>
                  <a:pt x="0" y="0"/>
                </a:moveTo>
                <a:cubicBezTo>
                  <a:pt x="121444" y="27781"/>
                  <a:pt x="242888" y="55563"/>
                  <a:pt x="352425" y="66675"/>
                </a:cubicBezTo>
                <a:cubicBezTo>
                  <a:pt x="461963" y="77788"/>
                  <a:pt x="559594" y="72231"/>
                  <a:pt x="657225" y="66675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rihåndsform 7"/>
          <p:cNvSpPr/>
          <p:nvPr/>
        </p:nvSpPr>
        <p:spPr>
          <a:xfrm>
            <a:off x="3194892" y="1582575"/>
            <a:ext cx="9276202" cy="1694925"/>
          </a:xfrm>
          <a:custGeom>
            <a:avLst/>
            <a:gdLst>
              <a:gd name="connsiteX0" fmla="*/ 0 w 9276202"/>
              <a:gd name="connsiteY0" fmla="*/ 246225 h 1694925"/>
              <a:gd name="connsiteX1" fmla="*/ 110168 w 9276202"/>
              <a:gd name="connsiteY1" fmla="*/ 488596 h 1694925"/>
              <a:gd name="connsiteX2" fmla="*/ 297455 w 9276202"/>
              <a:gd name="connsiteY2" fmla="*/ 510630 h 1694925"/>
              <a:gd name="connsiteX3" fmla="*/ 407624 w 9276202"/>
              <a:gd name="connsiteY3" fmla="*/ 466562 h 1694925"/>
              <a:gd name="connsiteX4" fmla="*/ 627961 w 9276202"/>
              <a:gd name="connsiteY4" fmla="*/ 620798 h 1694925"/>
              <a:gd name="connsiteX5" fmla="*/ 804231 w 9276202"/>
              <a:gd name="connsiteY5" fmla="*/ 697917 h 1694925"/>
              <a:gd name="connsiteX6" fmla="*/ 1487277 w 9276202"/>
              <a:gd name="connsiteY6" fmla="*/ 841136 h 1694925"/>
              <a:gd name="connsiteX7" fmla="*/ 1828800 w 9276202"/>
              <a:gd name="connsiteY7" fmla="*/ 962321 h 1694925"/>
              <a:gd name="connsiteX8" fmla="*/ 2181339 w 9276202"/>
              <a:gd name="connsiteY8" fmla="*/ 896220 h 1694925"/>
              <a:gd name="connsiteX9" fmla="*/ 2456761 w 9276202"/>
              <a:gd name="connsiteY9" fmla="*/ 764018 h 1694925"/>
              <a:gd name="connsiteX10" fmla="*/ 2798284 w 9276202"/>
              <a:gd name="connsiteY10" fmla="*/ 797068 h 1694925"/>
              <a:gd name="connsiteX11" fmla="*/ 3227942 w 9276202"/>
              <a:gd name="connsiteY11" fmla="*/ 620798 h 1694925"/>
              <a:gd name="connsiteX12" fmla="*/ 3745735 w 9276202"/>
              <a:gd name="connsiteY12" fmla="*/ 466562 h 1694925"/>
              <a:gd name="connsiteX13" fmla="*/ 3988106 w 9276202"/>
              <a:gd name="connsiteY13" fmla="*/ 411478 h 1694925"/>
              <a:gd name="connsiteX14" fmla="*/ 4384713 w 9276202"/>
              <a:gd name="connsiteY14" fmla="*/ 103006 h 1694925"/>
              <a:gd name="connsiteX15" fmla="*/ 4560983 w 9276202"/>
              <a:gd name="connsiteY15" fmla="*/ 3854 h 1694925"/>
              <a:gd name="connsiteX16" fmla="*/ 4792337 w 9276202"/>
              <a:gd name="connsiteY16" fmla="*/ 213174 h 1694925"/>
              <a:gd name="connsiteX17" fmla="*/ 4935556 w 9276202"/>
              <a:gd name="connsiteY17" fmla="*/ 499613 h 1694925"/>
              <a:gd name="connsiteX18" fmla="*/ 5034708 w 9276202"/>
              <a:gd name="connsiteY18" fmla="*/ 554697 h 1694925"/>
              <a:gd name="connsiteX19" fmla="*/ 5376231 w 9276202"/>
              <a:gd name="connsiteY19" fmla="*/ 554697 h 1694925"/>
              <a:gd name="connsiteX20" fmla="*/ 5629619 w 9276202"/>
              <a:gd name="connsiteY20" fmla="*/ 554697 h 1694925"/>
              <a:gd name="connsiteX21" fmla="*/ 5938091 w 9276202"/>
              <a:gd name="connsiteY21" fmla="*/ 797068 h 1694925"/>
              <a:gd name="connsiteX22" fmla="*/ 5971142 w 9276202"/>
              <a:gd name="connsiteY22" fmla="*/ 1028423 h 1694925"/>
              <a:gd name="connsiteX23" fmla="*/ 6169445 w 9276202"/>
              <a:gd name="connsiteY23" fmla="*/ 1116558 h 1694925"/>
              <a:gd name="connsiteX24" fmla="*/ 6455884 w 9276202"/>
              <a:gd name="connsiteY24" fmla="*/ 1105541 h 1694925"/>
              <a:gd name="connsiteX25" fmla="*/ 6742322 w 9276202"/>
              <a:gd name="connsiteY25" fmla="*/ 1259777 h 1694925"/>
              <a:gd name="connsiteX26" fmla="*/ 6951643 w 9276202"/>
              <a:gd name="connsiteY26" fmla="*/ 1325878 h 1694925"/>
              <a:gd name="connsiteX27" fmla="*/ 7138930 w 9276202"/>
              <a:gd name="connsiteY27" fmla="*/ 1524182 h 1694925"/>
              <a:gd name="connsiteX28" fmla="*/ 7414351 w 9276202"/>
              <a:gd name="connsiteY28" fmla="*/ 1634350 h 1694925"/>
              <a:gd name="connsiteX29" fmla="*/ 7689773 w 9276202"/>
              <a:gd name="connsiteY29" fmla="*/ 1689435 h 1694925"/>
              <a:gd name="connsiteX30" fmla="*/ 7987228 w 9276202"/>
              <a:gd name="connsiteY30" fmla="*/ 1502148 h 1694925"/>
              <a:gd name="connsiteX31" fmla="*/ 8163498 w 9276202"/>
              <a:gd name="connsiteY31" fmla="*/ 1414013 h 1694925"/>
              <a:gd name="connsiteX32" fmla="*/ 8681291 w 9276202"/>
              <a:gd name="connsiteY32" fmla="*/ 1325878 h 1694925"/>
              <a:gd name="connsiteX33" fmla="*/ 8813494 w 9276202"/>
              <a:gd name="connsiteY33" fmla="*/ 1237743 h 1694925"/>
              <a:gd name="connsiteX34" fmla="*/ 8923662 w 9276202"/>
              <a:gd name="connsiteY34" fmla="*/ 973338 h 1694925"/>
              <a:gd name="connsiteX35" fmla="*/ 9044848 w 9276202"/>
              <a:gd name="connsiteY35" fmla="*/ 797068 h 1694925"/>
              <a:gd name="connsiteX36" fmla="*/ 9121966 w 9276202"/>
              <a:gd name="connsiteY36" fmla="*/ 675883 h 1694925"/>
              <a:gd name="connsiteX37" fmla="*/ 9276202 w 9276202"/>
              <a:gd name="connsiteY37" fmla="*/ 697917 h 169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276202" h="1694925">
                <a:moveTo>
                  <a:pt x="0" y="246225"/>
                </a:moveTo>
                <a:cubicBezTo>
                  <a:pt x="30296" y="345377"/>
                  <a:pt x="60592" y="444529"/>
                  <a:pt x="110168" y="488596"/>
                </a:cubicBezTo>
                <a:cubicBezTo>
                  <a:pt x="159744" y="532663"/>
                  <a:pt x="247879" y="514302"/>
                  <a:pt x="297455" y="510630"/>
                </a:cubicBezTo>
                <a:cubicBezTo>
                  <a:pt x="347031" y="506958"/>
                  <a:pt x="352540" y="448201"/>
                  <a:pt x="407624" y="466562"/>
                </a:cubicBezTo>
                <a:cubicBezTo>
                  <a:pt x="462708" y="484923"/>
                  <a:pt x="561860" y="582239"/>
                  <a:pt x="627961" y="620798"/>
                </a:cubicBezTo>
                <a:cubicBezTo>
                  <a:pt x="694062" y="659357"/>
                  <a:pt x="661012" y="661194"/>
                  <a:pt x="804231" y="697917"/>
                </a:cubicBezTo>
                <a:cubicBezTo>
                  <a:pt x="947450" y="734640"/>
                  <a:pt x="1316516" y="797069"/>
                  <a:pt x="1487277" y="841136"/>
                </a:cubicBezTo>
                <a:cubicBezTo>
                  <a:pt x="1658038" y="885203"/>
                  <a:pt x="1713123" y="953140"/>
                  <a:pt x="1828800" y="962321"/>
                </a:cubicBezTo>
                <a:cubicBezTo>
                  <a:pt x="1944477" y="971502"/>
                  <a:pt x="2076679" y="929271"/>
                  <a:pt x="2181339" y="896220"/>
                </a:cubicBezTo>
                <a:cubicBezTo>
                  <a:pt x="2285999" y="863170"/>
                  <a:pt x="2353937" y="780543"/>
                  <a:pt x="2456761" y="764018"/>
                </a:cubicBezTo>
                <a:cubicBezTo>
                  <a:pt x="2559585" y="747493"/>
                  <a:pt x="2669754" y="820938"/>
                  <a:pt x="2798284" y="797068"/>
                </a:cubicBezTo>
                <a:cubicBezTo>
                  <a:pt x="2926814" y="773198"/>
                  <a:pt x="3070034" y="675882"/>
                  <a:pt x="3227942" y="620798"/>
                </a:cubicBezTo>
                <a:cubicBezTo>
                  <a:pt x="3385851" y="565714"/>
                  <a:pt x="3619041" y="501449"/>
                  <a:pt x="3745735" y="466562"/>
                </a:cubicBezTo>
                <a:cubicBezTo>
                  <a:pt x="3872429" y="431675"/>
                  <a:pt x="3881610" y="472071"/>
                  <a:pt x="3988106" y="411478"/>
                </a:cubicBezTo>
                <a:cubicBezTo>
                  <a:pt x="4094602" y="350885"/>
                  <a:pt x="4289234" y="170943"/>
                  <a:pt x="4384713" y="103006"/>
                </a:cubicBezTo>
                <a:cubicBezTo>
                  <a:pt x="4480192" y="35069"/>
                  <a:pt x="4493046" y="-14507"/>
                  <a:pt x="4560983" y="3854"/>
                </a:cubicBezTo>
                <a:cubicBezTo>
                  <a:pt x="4628920" y="22215"/>
                  <a:pt x="4729908" y="130547"/>
                  <a:pt x="4792337" y="213174"/>
                </a:cubicBezTo>
                <a:cubicBezTo>
                  <a:pt x="4854766" y="295801"/>
                  <a:pt x="4895161" y="442693"/>
                  <a:pt x="4935556" y="499613"/>
                </a:cubicBezTo>
                <a:cubicBezTo>
                  <a:pt x="4975951" y="556534"/>
                  <a:pt x="4961262" y="545516"/>
                  <a:pt x="5034708" y="554697"/>
                </a:cubicBezTo>
                <a:cubicBezTo>
                  <a:pt x="5108154" y="563878"/>
                  <a:pt x="5376231" y="554697"/>
                  <a:pt x="5376231" y="554697"/>
                </a:cubicBezTo>
                <a:cubicBezTo>
                  <a:pt x="5475383" y="554697"/>
                  <a:pt x="5535976" y="514302"/>
                  <a:pt x="5629619" y="554697"/>
                </a:cubicBezTo>
                <a:cubicBezTo>
                  <a:pt x="5723262" y="595092"/>
                  <a:pt x="5881171" y="718114"/>
                  <a:pt x="5938091" y="797068"/>
                </a:cubicBezTo>
                <a:cubicBezTo>
                  <a:pt x="5995011" y="876022"/>
                  <a:pt x="5932583" y="975175"/>
                  <a:pt x="5971142" y="1028423"/>
                </a:cubicBezTo>
                <a:cubicBezTo>
                  <a:pt x="6009701" y="1081671"/>
                  <a:pt x="6088655" y="1103705"/>
                  <a:pt x="6169445" y="1116558"/>
                </a:cubicBezTo>
                <a:cubicBezTo>
                  <a:pt x="6250235" y="1129411"/>
                  <a:pt x="6360404" y="1081671"/>
                  <a:pt x="6455884" y="1105541"/>
                </a:cubicBezTo>
                <a:cubicBezTo>
                  <a:pt x="6551364" y="1129411"/>
                  <a:pt x="6659696" y="1223054"/>
                  <a:pt x="6742322" y="1259777"/>
                </a:cubicBezTo>
                <a:cubicBezTo>
                  <a:pt x="6824948" y="1296500"/>
                  <a:pt x="6885542" y="1281811"/>
                  <a:pt x="6951643" y="1325878"/>
                </a:cubicBezTo>
                <a:cubicBezTo>
                  <a:pt x="7017744" y="1369945"/>
                  <a:pt x="7061812" y="1472770"/>
                  <a:pt x="7138930" y="1524182"/>
                </a:cubicBezTo>
                <a:cubicBezTo>
                  <a:pt x="7216048" y="1575594"/>
                  <a:pt x="7322544" y="1606808"/>
                  <a:pt x="7414351" y="1634350"/>
                </a:cubicBezTo>
                <a:cubicBezTo>
                  <a:pt x="7506158" y="1661892"/>
                  <a:pt x="7594294" y="1711469"/>
                  <a:pt x="7689773" y="1689435"/>
                </a:cubicBezTo>
                <a:cubicBezTo>
                  <a:pt x="7785253" y="1667401"/>
                  <a:pt x="7908274" y="1548052"/>
                  <a:pt x="7987228" y="1502148"/>
                </a:cubicBezTo>
                <a:cubicBezTo>
                  <a:pt x="8066182" y="1456244"/>
                  <a:pt x="8047821" y="1443391"/>
                  <a:pt x="8163498" y="1414013"/>
                </a:cubicBezTo>
                <a:cubicBezTo>
                  <a:pt x="8279175" y="1384635"/>
                  <a:pt x="8572958" y="1355256"/>
                  <a:pt x="8681291" y="1325878"/>
                </a:cubicBezTo>
                <a:cubicBezTo>
                  <a:pt x="8789624" y="1296500"/>
                  <a:pt x="8773099" y="1296500"/>
                  <a:pt x="8813494" y="1237743"/>
                </a:cubicBezTo>
                <a:cubicBezTo>
                  <a:pt x="8853889" y="1178986"/>
                  <a:pt x="8885103" y="1046784"/>
                  <a:pt x="8923662" y="973338"/>
                </a:cubicBezTo>
                <a:cubicBezTo>
                  <a:pt x="8962221" y="899892"/>
                  <a:pt x="9011797" y="846644"/>
                  <a:pt x="9044848" y="797068"/>
                </a:cubicBezTo>
                <a:cubicBezTo>
                  <a:pt x="9077899" y="747492"/>
                  <a:pt x="9083407" y="692408"/>
                  <a:pt x="9121966" y="675883"/>
                </a:cubicBezTo>
                <a:cubicBezTo>
                  <a:pt x="9160525" y="659358"/>
                  <a:pt x="9218363" y="678637"/>
                  <a:pt x="9276202" y="697917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10069417" y="2269475"/>
            <a:ext cx="2258458" cy="594911"/>
          </a:xfrm>
          <a:custGeom>
            <a:avLst/>
            <a:gdLst>
              <a:gd name="connsiteX0" fmla="*/ 0 w 2258458"/>
              <a:gd name="connsiteY0" fmla="*/ 594911 h 594911"/>
              <a:gd name="connsiteX1" fmla="*/ 209320 w 2258458"/>
              <a:gd name="connsiteY1" fmla="*/ 418641 h 594911"/>
              <a:gd name="connsiteX2" fmla="*/ 418641 w 2258458"/>
              <a:gd name="connsiteY2" fmla="*/ 396607 h 594911"/>
              <a:gd name="connsiteX3" fmla="*/ 605928 w 2258458"/>
              <a:gd name="connsiteY3" fmla="*/ 374573 h 594911"/>
              <a:gd name="connsiteX4" fmla="*/ 2258458 w 2258458"/>
              <a:gd name="connsiteY4" fmla="*/ 0 h 59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458" h="594911">
                <a:moveTo>
                  <a:pt x="0" y="594911"/>
                </a:moveTo>
                <a:cubicBezTo>
                  <a:pt x="69773" y="523301"/>
                  <a:pt x="139547" y="451692"/>
                  <a:pt x="209320" y="418641"/>
                </a:cubicBezTo>
                <a:cubicBezTo>
                  <a:pt x="279093" y="385590"/>
                  <a:pt x="418641" y="396607"/>
                  <a:pt x="418641" y="396607"/>
                </a:cubicBezTo>
                <a:cubicBezTo>
                  <a:pt x="484742" y="389262"/>
                  <a:pt x="299292" y="440674"/>
                  <a:pt x="605928" y="374573"/>
                </a:cubicBezTo>
                <a:cubicBezTo>
                  <a:pt x="912564" y="308472"/>
                  <a:pt x="1585511" y="154236"/>
                  <a:pt x="2258458" y="0"/>
                </a:cubicBezTo>
              </a:path>
            </a:pathLst>
          </a:cu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3" name="Rett linje 12"/>
          <p:cNvCxnSpPr>
            <a:stCxn id="5" idx="2"/>
            <a:endCxn id="32" idx="1"/>
          </p:cNvCxnSpPr>
          <p:nvPr/>
        </p:nvCxnSpPr>
        <p:spPr>
          <a:xfrm flipH="1" flipV="1">
            <a:off x="3112226" y="1494721"/>
            <a:ext cx="88174" cy="334079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/>
          <p:cNvCxnSpPr/>
          <p:nvPr/>
        </p:nvCxnSpPr>
        <p:spPr>
          <a:xfrm flipV="1">
            <a:off x="7741733" y="1407544"/>
            <a:ext cx="195458" cy="17378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/>
          <p:cNvSpPr txBox="1"/>
          <p:nvPr/>
        </p:nvSpPr>
        <p:spPr>
          <a:xfrm>
            <a:off x="3199980" y="1703181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kstSylinder 25"/>
          <p:cNvSpPr txBox="1"/>
          <p:nvPr/>
        </p:nvSpPr>
        <p:spPr>
          <a:xfrm>
            <a:off x="7179283" y="1307394"/>
            <a:ext cx="667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Granvin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6096000" y="2179205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Fv.7</a:t>
            </a:r>
            <a:endParaRPr lang="nb-NO" sz="1400" dirty="0"/>
          </a:p>
        </p:txBody>
      </p:sp>
      <p:sp>
        <p:nvSpPr>
          <p:cNvPr id="21" name="Frihåndsform 20"/>
          <p:cNvSpPr/>
          <p:nvPr/>
        </p:nvSpPr>
        <p:spPr>
          <a:xfrm>
            <a:off x="3177915" y="269711"/>
            <a:ext cx="4637714" cy="1559089"/>
          </a:xfrm>
          <a:custGeom>
            <a:avLst/>
            <a:gdLst>
              <a:gd name="connsiteX0" fmla="*/ 0 w 4637714"/>
              <a:gd name="connsiteY0" fmla="*/ 1559089 h 1559089"/>
              <a:gd name="connsiteX1" fmla="*/ 134911 w 4637714"/>
              <a:gd name="connsiteY1" fmla="*/ 1454158 h 1559089"/>
              <a:gd name="connsiteX2" fmla="*/ 359764 w 4637714"/>
              <a:gd name="connsiteY2" fmla="*/ 1379207 h 1559089"/>
              <a:gd name="connsiteX3" fmla="*/ 509665 w 4637714"/>
              <a:gd name="connsiteY3" fmla="*/ 1409187 h 1559089"/>
              <a:gd name="connsiteX4" fmla="*/ 659567 w 4637714"/>
              <a:gd name="connsiteY4" fmla="*/ 1289266 h 1559089"/>
              <a:gd name="connsiteX5" fmla="*/ 584616 w 4637714"/>
              <a:gd name="connsiteY5" fmla="*/ 914512 h 1559089"/>
              <a:gd name="connsiteX6" fmla="*/ 644577 w 4637714"/>
              <a:gd name="connsiteY6" fmla="*/ 659679 h 1559089"/>
              <a:gd name="connsiteX7" fmla="*/ 869429 w 4637714"/>
              <a:gd name="connsiteY7" fmla="*/ 389856 h 1559089"/>
              <a:gd name="connsiteX8" fmla="*/ 1064301 w 4637714"/>
              <a:gd name="connsiteY8" fmla="*/ 284925 h 1559089"/>
              <a:gd name="connsiteX9" fmla="*/ 1184223 w 4637714"/>
              <a:gd name="connsiteY9" fmla="*/ 179994 h 1559089"/>
              <a:gd name="connsiteX10" fmla="*/ 1484026 w 4637714"/>
              <a:gd name="connsiteY10" fmla="*/ 60073 h 1559089"/>
              <a:gd name="connsiteX11" fmla="*/ 1813810 w 4637714"/>
              <a:gd name="connsiteY11" fmla="*/ 112 h 1559089"/>
              <a:gd name="connsiteX12" fmla="*/ 2083633 w 4637714"/>
              <a:gd name="connsiteY12" fmla="*/ 45082 h 1559089"/>
              <a:gd name="connsiteX13" fmla="*/ 2338465 w 4637714"/>
              <a:gd name="connsiteY13" fmla="*/ 45082 h 1559089"/>
              <a:gd name="connsiteX14" fmla="*/ 2548328 w 4637714"/>
              <a:gd name="connsiteY14" fmla="*/ 75063 h 1559089"/>
              <a:gd name="connsiteX15" fmla="*/ 2743200 w 4637714"/>
              <a:gd name="connsiteY15" fmla="*/ 194984 h 1559089"/>
              <a:gd name="connsiteX16" fmla="*/ 2953062 w 4637714"/>
              <a:gd name="connsiteY16" fmla="*/ 269935 h 1559089"/>
              <a:gd name="connsiteX17" fmla="*/ 3132944 w 4637714"/>
              <a:gd name="connsiteY17" fmla="*/ 344886 h 1559089"/>
              <a:gd name="connsiteX18" fmla="*/ 3282846 w 4637714"/>
              <a:gd name="connsiteY18" fmla="*/ 374866 h 1559089"/>
              <a:gd name="connsiteX19" fmla="*/ 3537678 w 4637714"/>
              <a:gd name="connsiteY19" fmla="*/ 314905 h 1559089"/>
              <a:gd name="connsiteX20" fmla="*/ 3792511 w 4637714"/>
              <a:gd name="connsiteY20" fmla="*/ 404846 h 1559089"/>
              <a:gd name="connsiteX21" fmla="*/ 3912433 w 4637714"/>
              <a:gd name="connsiteY21" fmla="*/ 449817 h 1559089"/>
              <a:gd name="connsiteX22" fmla="*/ 3987383 w 4637714"/>
              <a:gd name="connsiteY22" fmla="*/ 704650 h 1559089"/>
              <a:gd name="connsiteX23" fmla="*/ 4137285 w 4637714"/>
              <a:gd name="connsiteY23" fmla="*/ 764610 h 1559089"/>
              <a:gd name="connsiteX24" fmla="*/ 4347147 w 4637714"/>
              <a:gd name="connsiteY24" fmla="*/ 824571 h 1559089"/>
              <a:gd name="connsiteX25" fmla="*/ 4512039 w 4637714"/>
              <a:gd name="connsiteY25" fmla="*/ 929502 h 1559089"/>
              <a:gd name="connsiteX26" fmla="*/ 4631960 w 4637714"/>
              <a:gd name="connsiteY26" fmla="*/ 1004453 h 1559089"/>
              <a:gd name="connsiteX27" fmla="*/ 4616970 w 4637714"/>
              <a:gd name="connsiteY27" fmla="*/ 1169345 h 1559089"/>
              <a:gd name="connsiteX28" fmla="*/ 4601980 w 4637714"/>
              <a:gd name="connsiteY28" fmla="*/ 1319246 h 155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37714" h="1559089">
                <a:moveTo>
                  <a:pt x="0" y="1559089"/>
                </a:moveTo>
                <a:cubicBezTo>
                  <a:pt x="37475" y="1521613"/>
                  <a:pt x="74950" y="1484138"/>
                  <a:pt x="134911" y="1454158"/>
                </a:cubicBezTo>
                <a:cubicBezTo>
                  <a:pt x="194872" y="1424178"/>
                  <a:pt x="297305" y="1386702"/>
                  <a:pt x="359764" y="1379207"/>
                </a:cubicBezTo>
                <a:cubicBezTo>
                  <a:pt x="422223" y="1371712"/>
                  <a:pt x="459698" y="1424177"/>
                  <a:pt x="509665" y="1409187"/>
                </a:cubicBezTo>
                <a:cubicBezTo>
                  <a:pt x="559632" y="1394197"/>
                  <a:pt x="647075" y="1371712"/>
                  <a:pt x="659567" y="1289266"/>
                </a:cubicBezTo>
                <a:cubicBezTo>
                  <a:pt x="672059" y="1206820"/>
                  <a:pt x="587114" y="1019443"/>
                  <a:pt x="584616" y="914512"/>
                </a:cubicBezTo>
                <a:cubicBezTo>
                  <a:pt x="582118" y="809581"/>
                  <a:pt x="597108" y="747122"/>
                  <a:pt x="644577" y="659679"/>
                </a:cubicBezTo>
                <a:cubicBezTo>
                  <a:pt x="692046" y="572236"/>
                  <a:pt x="799475" y="452315"/>
                  <a:pt x="869429" y="389856"/>
                </a:cubicBezTo>
                <a:cubicBezTo>
                  <a:pt x="939383" y="327397"/>
                  <a:pt x="1011835" y="319902"/>
                  <a:pt x="1064301" y="284925"/>
                </a:cubicBezTo>
                <a:cubicBezTo>
                  <a:pt x="1116767" y="249948"/>
                  <a:pt x="1114269" y="217469"/>
                  <a:pt x="1184223" y="179994"/>
                </a:cubicBezTo>
                <a:cubicBezTo>
                  <a:pt x="1254177" y="142519"/>
                  <a:pt x="1379095" y="90053"/>
                  <a:pt x="1484026" y="60073"/>
                </a:cubicBezTo>
                <a:cubicBezTo>
                  <a:pt x="1588957" y="30093"/>
                  <a:pt x="1713876" y="2610"/>
                  <a:pt x="1813810" y="112"/>
                </a:cubicBezTo>
                <a:cubicBezTo>
                  <a:pt x="1913744" y="-2386"/>
                  <a:pt x="1996191" y="37587"/>
                  <a:pt x="2083633" y="45082"/>
                </a:cubicBezTo>
                <a:cubicBezTo>
                  <a:pt x="2171075" y="52577"/>
                  <a:pt x="2261016" y="40085"/>
                  <a:pt x="2338465" y="45082"/>
                </a:cubicBezTo>
                <a:cubicBezTo>
                  <a:pt x="2415914" y="50079"/>
                  <a:pt x="2480872" y="50079"/>
                  <a:pt x="2548328" y="75063"/>
                </a:cubicBezTo>
                <a:cubicBezTo>
                  <a:pt x="2615784" y="100047"/>
                  <a:pt x="2675744" y="162505"/>
                  <a:pt x="2743200" y="194984"/>
                </a:cubicBezTo>
                <a:cubicBezTo>
                  <a:pt x="2810656" y="227463"/>
                  <a:pt x="2888105" y="244951"/>
                  <a:pt x="2953062" y="269935"/>
                </a:cubicBezTo>
                <a:cubicBezTo>
                  <a:pt x="3018019" y="294919"/>
                  <a:pt x="3077980" y="327398"/>
                  <a:pt x="3132944" y="344886"/>
                </a:cubicBezTo>
                <a:cubicBezTo>
                  <a:pt x="3187908" y="362374"/>
                  <a:pt x="3215390" y="379863"/>
                  <a:pt x="3282846" y="374866"/>
                </a:cubicBezTo>
                <a:cubicBezTo>
                  <a:pt x="3350302" y="369869"/>
                  <a:pt x="3452734" y="309908"/>
                  <a:pt x="3537678" y="314905"/>
                </a:cubicBezTo>
                <a:cubicBezTo>
                  <a:pt x="3622622" y="319902"/>
                  <a:pt x="3730052" y="382361"/>
                  <a:pt x="3792511" y="404846"/>
                </a:cubicBezTo>
                <a:cubicBezTo>
                  <a:pt x="3854970" y="427331"/>
                  <a:pt x="3879954" y="399850"/>
                  <a:pt x="3912433" y="449817"/>
                </a:cubicBezTo>
                <a:cubicBezTo>
                  <a:pt x="3944912" y="499784"/>
                  <a:pt x="3949908" y="652184"/>
                  <a:pt x="3987383" y="704650"/>
                </a:cubicBezTo>
                <a:cubicBezTo>
                  <a:pt x="4024858" y="757115"/>
                  <a:pt x="4077324" y="744623"/>
                  <a:pt x="4137285" y="764610"/>
                </a:cubicBezTo>
                <a:cubicBezTo>
                  <a:pt x="4197246" y="784597"/>
                  <a:pt x="4284688" y="797089"/>
                  <a:pt x="4347147" y="824571"/>
                </a:cubicBezTo>
                <a:cubicBezTo>
                  <a:pt x="4409606" y="852053"/>
                  <a:pt x="4512039" y="929502"/>
                  <a:pt x="4512039" y="929502"/>
                </a:cubicBezTo>
                <a:cubicBezTo>
                  <a:pt x="4559508" y="959482"/>
                  <a:pt x="4614471" y="964479"/>
                  <a:pt x="4631960" y="1004453"/>
                </a:cubicBezTo>
                <a:cubicBezTo>
                  <a:pt x="4649449" y="1044427"/>
                  <a:pt x="4621967" y="1116880"/>
                  <a:pt x="4616970" y="1169345"/>
                </a:cubicBezTo>
                <a:cubicBezTo>
                  <a:pt x="4611973" y="1221810"/>
                  <a:pt x="4606976" y="1270528"/>
                  <a:pt x="4601980" y="1319246"/>
                </a:cubicBezTo>
              </a:path>
            </a:pathLst>
          </a:cu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kstSylinder 29"/>
          <p:cNvSpPr txBox="1"/>
          <p:nvPr/>
        </p:nvSpPr>
        <p:spPr>
          <a:xfrm>
            <a:off x="6095999" y="441803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E16</a:t>
            </a:r>
            <a:endParaRPr lang="nb-NO" sz="1400" dirty="0"/>
          </a:p>
        </p:txBody>
      </p:sp>
      <p:sp>
        <p:nvSpPr>
          <p:cNvPr id="32" name="Bølge 31"/>
          <p:cNvSpPr/>
          <p:nvPr/>
        </p:nvSpPr>
        <p:spPr>
          <a:xfrm rot="21060426">
            <a:off x="3110524" y="1338569"/>
            <a:ext cx="276955" cy="26901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Bølge 39"/>
          <p:cNvSpPr/>
          <p:nvPr/>
        </p:nvSpPr>
        <p:spPr>
          <a:xfrm rot="2353570">
            <a:off x="7898484" y="1344355"/>
            <a:ext cx="320537" cy="249517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28" name="Diagram 27"/>
          <p:cNvGraphicFramePr>
            <a:graphicFrameLocks/>
          </p:cNvGraphicFramePr>
          <p:nvPr>
            <p:extLst/>
          </p:nvPr>
        </p:nvGraphicFramePr>
        <p:xfrm>
          <a:off x="6685613" y="3390197"/>
          <a:ext cx="5254678" cy="334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TekstSylinder 28"/>
          <p:cNvSpPr txBox="1"/>
          <p:nvPr/>
        </p:nvSpPr>
        <p:spPr>
          <a:xfrm rot="799163">
            <a:off x="4012393" y="2155671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i="1" dirty="0" smtClean="0"/>
              <a:t>Hardangertunnel</a:t>
            </a:r>
            <a:endParaRPr lang="nb-NO" sz="1000" i="1" dirty="0"/>
          </a:p>
        </p:txBody>
      </p:sp>
      <p:sp>
        <p:nvSpPr>
          <p:cNvPr id="33" name="Frihåndsform 32"/>
          <p:cNvSpPr/>
          <p:nvPr/>
        </p:nvSpPr>
        <p:spPr>
          <a:xfrm>
            <a:off x="4075843" y="2308062"/>
            <a:ext cx="769257" cy="174171"/>
          </a:xfrm>
          <a:custGeom>
            <a:avLst/>
            <a:gdLst>
              <a:gd name="connsiteX0" fmla="*/ 0 w 769257"/>
              <a:gd name="connsiteY0" fmla="*/ 0 h 174171"/>
              <a:gd name="connsiteX1" fmla="*/ 319315 w 769257"/>
              <a:gd name="connsiteY1" fmla="*/ 58057 h 174171"/>
              <a:gd name="connsiteX2" fmla="*/ 566057 w 769257"/>
              <a:gd name="connsiteY2" fmla="*/ 101600 h 174171"/>
              <a:gd name="connsiteX3" fmla="*/ 769257 w 769257"/>
              <a:gd name="connsiteY3" fmla="*/ 174171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257" h="174171">
                <a:moveTo>
                  <a:pt x="0" y="0"/>
                </a:moveTo>
                <a:lnTo>
                  <a:pt x="319315" y="58057"/>
                </a:lnTo>
                <a:cubicBezTo>
                  <a:pt x="413658" y="74990"/>
                  <a:pt x="491067" y="82248"/>
                  <a:pt x="566057" y="101600"/>
                </a:cubicBezTo>
                <a:cubicBezTo>
                  <a:pt x="641047" y="120952"/>
                  <a:pt x="705152" y="147561"/>
                  <a:pt x="769257" y="174171"/>
                </a:cubicBezTo>
              </a:path>
            </a:pathLst>
          </a:custGeom>
          <a:noFill/>
          <a:ln w="412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Bildeforklaring formet som et rektangel 26"/>
          <p:cNvSpPr/>
          <p:nvPr/>
        </p:nvSpPr>
        <p:spPr>
          <a:xfrm>
            <a:off x="2361152" y="2629501"/>
            <a:ext cx="1883626" cy="647999"/>
          </a:xfrm>
          <a:prstGeom prst="wedgeRectCallout">
            <a:avLst>
              <a:gd name="adj1" fmla="val 22191"/>
              <a:gd name="adj2" fmla="val -870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 i="1" dirty="0"/>
              <a:t>Med ny veg Tysse-Espeland:</a:t>
            </a:r>
          </a:p>
          <a:p>
            <a:r>
              <a:rPr lang="nb-NO" sz="1200" i="1" dirty="0" smtClean="0"/>
              <a:t>Ekstra </a:t>
            </a:r>
            <a:r>
              <a:rPr lang="nb-NO" sz="1200" i="1" dirty="0" err="1" smtClean="0"/>
              <a:t>innkorting</a:t>
            </a:r>
            <a:r>
              <a:rPr lang="nb-NO" sz="1200" i="1" dirty="0" smtClean="0"/>
              <a:t> : 7 min</a:t>
            </a:r>
            <a:endParaRPr lang="nb-NO" sz="1200" i="1" dirty="0"/>
          </a:p>
        </p:txBody>
      </p:sp>
      <p:sp>
        <p:nvSpPr>
          <p:cNvPr id="36" name="Frihåndsform 35"/>
          <p:cNvSpPr/>
          <p:nvPr/>
        </p:nvSpPr>
        <p:spPr>
          <a:xfrm>
            <a:off x="2409825" y="2036559"/>
            <a:ext cx="1619250" cy="376324"/>
          </a:xfrm>
          <a:custGeom>
            <a:avLst/>
            <a:gdLst>
              <a:gd name="connsiteX0" fmla="*/ 1619250 w 1619250"/>
              <a:gd name="connsiteY0" fmla="*/ 268491 h 376324"/>
              <a:gd name="connsiteX1" fmla="*/ 1228725 w 1619250"/>
              <a:gd name="connsiteY1" fmla="*/ 373266 h 376324"/>
              <a:gd name="connsiteX2" fmla="*/ 942975 w 1619250"/>
              <a:gd name="connsiteY2" fmla="*/ 335166 h 376324"/>
              <a:gd name="connsiteX3" fmla="*/ 400050 w 1619250"/>
              <a:gd name="connsiteY3" fmla="*/ 201816 h 376324"/>
              <a:gd name="connsiteX4" fmla="*/ 76200 w 1619250"/>
              <a:gd name="connsiteY4" fmla="*/ 20841 h 376324"/>
              <a:gd name="connsiteX5" fmla="*/ 0 w 1619250"/>
              <a:gd name="connsiteY5" fmla="*/ 11316 h 37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250" h="376324">
                <a:moveTo>
                  <a:pt x="1619250" y="268491"/>
                </a:moveTo>
                <a:cubicBezTo>
                  <a:pt x="1480343" y="315322"/>
                  <a:pt x="1341437" y="362154"/>
                  <a:pt x="1228725" y="373266"/>
                </a:cubicBezTo>
                <a:cubicBezTo>
                  <a:pt x="1116013" y="384378"/>
                  <a:pt x="1081087" y="363741"/>
                  <a:pt x="942975" y="335166"/>
                </a:cubicBezTo>
                <a:cubicBezTo>
                  <a:pt x="804862" y="306591"/>
                  <a:pt x="544512" y="254203"/>
                  <a:pt x="400050" y="201816"/>
                </a:cubicBezTo>
                <a:cubicBezTo>
                  <a:pt x="255588" y="149429"/>
                  <a:pt x="142875" y="52591"/>
                  <a:pt x="76200" y="20841"/>
                </a:cubicBezTo>
                <a:cubicBezTo>
                  <a:pt x="9525" y="-10909"/>
                  <a:pt x="4762" y="203"/>
                  <a:pt x="0" y="11316"/>
                </a:cubicBezTo>
              </a:path>
            </a:pathLst>
          </a:cu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54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584617" y="2733571"/>
            <a:ext cx="10717968" cy="1133891"/>
          </a:xfrm>
        </p:spPr>
        <p:txBody>
          <a:bodyPr>
            <a:normAutofit/>
          </a:bodyPr>
          <a:lstStyle/>
          <a:p>
            <a:r>
              <a:rPr lang="nb-NO" sz="3600" dirty="0"/>
              <a:t>2</a:t>
            </a:r>
            <a:r>
              <a:rPr lang="nb-NO" sz="3600" dirty="0" smtClean="0"/>
              <a:t>. Fv.7 via Hardangertunnel er </a:t>
            </a:r>
            <a:r>
              <a:rPr lang="nb-NO" sz="3600" dirty="0" err="1" smtClean="0"/>
              <a:t>beredskapsveg</a:t>
            </a:r>
            <a:r>
              <a:rPr lang="nb-NO" sz="3600" dirty="0" smtClean="0"/>
              <a:t> for E16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7214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743402" y="-1962096"/>
            <a:ext cx="39567173" cy="11128267"/>
          </a:xfrm>
          <a:prstGeom prst="rect">
            <a:avLst/>
          </a:prstGeom>
        </p:spPr>
      </p:pic>
      <p:sp>
        <p:nvSpPr>
          <p:cNvPr id="11" name="Frihåndsform 10"/>
          <p:cNvSpPr/>
          <p:nvPr/>
        </p:nvSpPr>
        <p:spPr>
          <a:xfrm>
            <a:off x="1903059" y="-9525"/>
            <a:ext cx="1106841" cy="2476500"/>
          </a:xfrm>
          <a:custGeom>
            <a:avLst/>
            <a:gdLst>
              <a:gd name="connsiteX0" fmla="*/ 68616 w 1106841"/>
              <a:gd name="connsiteY0" fmla="*/ 2476500 h 2476500"/>
              <a:gd name="connsiteX1" fmla="*/ 116241 w 1106841"/>
              <a:gd name="connsiteY1" fmla="*/ 2333625 h 2476500"/>
              <a:gd name="connsiteX2" fmla="*/ 440091 w 1106841"/>
              <a:gd name="connsiteY2" fmla="*/ 2085975 h 2476500"/>
              <a:gd name="connsiteX3" fmla="*/ 630591 w 1106841"/>
              <a:gd name="connsiteY3" fmla="*/ 1905000 h 2476500"/>
              <a:gd name="connsiteX4" fmla="*/ 630591 w 1106841"/>
              <a:gd name="connsiteY4" fmla="*/ 1676400 h 2476500"/>
              <a:gd name="connsiteX5" fmla="*/ 611541 w 1106841"/>
              <a:gd name="connsiteY5" fmla="*/ 1524000 h 2476500"/>
              <a:gd name="connsiteX6" fmla="*/ 468666 w 1106841"/>
              <a:gd name="connsiteY6" fmla="*/ 1428750 h 2476500"/>
              <a:gd name="connsiteX7" fmla="*/ 325791 w 1106841"/>
              <a:gd name="connsiteY7" fmla="*/ 1285875 h 2476500"/>
              <a:gd name="connsiteX8" fmla="*/ 221016 w 1106841"/>
              <a:gd name="connsiteY8" fmla="*/ 1152525 h 2476500"/>
              <a:gd name="connsiteX9" fmla="*/ 78141 w 1106841"/>
              <a:gd name="connsiteY9" fmla="*/ 914400 h 2476500"/>
              <a:gd name="connsiteX10" fmla="*/ 1941 w 1106841"/>
              <a:gd name="connsiteY10" fmla="*/ 790575 h 2476500"/>
              <a:gd name="connsiteX11" fmla="*/ 154341 w 1106841"/>
              <a:gd name="connsiteY11" fmla="*/ 628650 h 2476500"/>
              <a:gd name="connsiteX12" fmla="*/ 382941 w 1106841"/>
              <a:gd name="connsiteY12" fmla="*/ 552450 h 2476500"/>
              <a:gd name="connsiteX13" fmla="*/ 478191 w 1106841"/>
              <a:gd name="connsiteY13" fmla="*/ 466725 h 2476500"/>
              <a:gd name="connsiteX14" fmla="*/ 487716 w 1106841"/>
              <a:gd name="connsiteY14" fmla="*/ 323850 h 2476500"/>
              <a:gd name="connsiteX15" fmla="*/ 573441 w 1106841"/>
              <a:gd name="connsiteY15" fmla="*/ 323850 h 2476500"/>
              <a:gd name="connsiteX16" fmla="*/ 640116 w 1106841"/>
              <a:gd name="connsiteY16" fmla="*/ 257175 h 2476500"/>
              <a:gd name="connsiteX17" fmla="*/ 687741 w 1106841"/>
              <a:gd name="connsiteY17" fmla="*/ 200025 h 2476500"/>
              <a:gd name="connsiteX18" fmla="*/ 878241 w 1106841"/>
              <a:gd name="connsiteY18" fmla="*/ 238125 h 2476500"/>
              <a:gd name="connsiteX19" fmla="*/ 1106841 w 1106841"/>
              <a:gd name="connsiteY19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6841" h="2476500">
                <a:moveTo>
                  <a:pt x="68616" y="2476500"/>
                </a:moveTo>
                <a:cubicBezTo>
                  <a:pt x="61472" y="2437606"/>
                  <a:pt x="54329" y="2398712"/>
                  <a:pt x="116241" y="2333625"/>
                </a:cubicBezTo>
                <a:cubicBezTo>
                  <a:pt x="178153" y="2268538"/>
                  <a:pt x="354366" y="2157412"/>
                  <a:pt x="440091" y="2085975"/>
                </a:cubicBezTo>
                <a:cubicBezTo>
                  <a:pt x="525816" y="2014538"/>
                  <a:pt x="598841" y="1973262"/>
                  <a:pt x="630591" y="1905000"/>
                </a:cubicBezTo>
                <a:cubicBezTo>
                  <a:pt x="662341" y="1836737"/>
                  <a:pt x="633766" y="1739900"/>
                  <a:pt x="630591" y="1676400"/>
                </a:cubicBezTo>
                <a:cubicBezTo>
                  <a:pt x="627416" y="1612900"/>
                  <a:pt x="638528" y="1565275"/>
                  <a:pt x="611541" y="1524000"/>
                </a:cubicBezTo>
                <a:cubicBezTo>
                  <a:pt x="584554" y="1482725"/>
                  <a:pt x="516291" y="1468437"/>
                  <a:pt x="468666" y="1428750"/>
                </a:cubicBezTo>
                <a:cubicBezTo>
                  <a:pt x="421041" y="1389063"/>
                  <a:pt x="367066" y="1331912"/>
                  <a:pt x="325791" y="1285875"/>
                </a:cubicBezTo>
                <a:cubicBezTo>
                  <a:pt x="284516" y="1239838"/>
                  <a:pt x="262291" y="1214437"/>
                  <a:pt x="221016" y="1152525"/>
                </a:cubicBezTo>
                <a:cubicBezTo>
                  <a:pt x="179741" y="1090613"/>
                  <a:pt x="114653" y="974725"/>
                  <a:pt x="78141" y="914400"/>
                </a:cubicBezTo>
                <a:cubicBezTo>
                  <a:pt x="41629" y="854075"/>
                  <a:pt x="-10759" y="838200"/>
                  <a:pt x="1941" y="790575"/>
                </a:cubicBezTo>
                <a:cubicBezTo>
                  <a:pt x="14641" y="742950"/>
                  <a:pt x="90841" y="668337"/>
                  <a:pt x="154341" y="628650"/>
                </a:cubicBezTo>
                <a:cubicBezTo>
                  <a:pt x="217841" y="588963"/>
                  <a:pt x="328966" y="579437"/>
                  <a:pt x="382941" y="552450"/>
                </a:cubicBezTo>
                <a:cubicBezTo>
                  <a:pt x="436916" y="525463"/>
                  <a:pt x="460729" y="504825"/>
                  <a:pt x="478191" y="466725"/>
                </a:cubicBezTo>
                <a:cubicBezTo>
                  <a:pt x="495653" y="428625"/>
                  <a:pt x="471841" y="347662"/>
                  <a:pt x="487716" y="323850"/>
                </a:cubicBezTo>
                <a:cubicBezTo>
                  <a:pt x="503591" y="300037"/>
                  <a:pt x="548041" y="334962"/>
                  <a:pt x="573441" y="323850"/>
                </a:cubicBezTo>
                <a:cubicBezTo>
                  <a:pt x="598841" y="312738"/>
                  <a:pt x="621066" y="277812"/>
                  <a:pt x="640116" y="257175"/>
                </a:cubicBezTo>
                <a:cubicBezTo>
                  <a:pt x="659166" y="236538"/>
                  <a:pt x="648054" y="203200"/>
                  <a:pt x="687741" y="200025"/>
                </a:cubicBezTo>
                <a:cubicBezTo>
                  <a:pt x="727428" y="196850"/>
                  <a:pt x="808391" y="271462"/>
                  <a:pt x="878241" y="238125"/>
                </a:cubicBezTo>
                <a:cubicBezTo>
                  <a:pt x="948091" y="204788"/>
                  <a:pt x="1027466" y="102394"/>
                  <a:pt x="1106841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Frihåndsform 11"/>
          <p:cNvSpPr/>
          <p:nvPr/>
        </p:nvSpPr>
        <p:spPr>
          <a:xfrm>
            <a:off x="1038225" y="1996211"/>
            <a:ext cx="933450" cy="365989"/>
          </a:xfrm>
          <a:custGeom>
            <a:avLst/>
            <a:gdLst>
              <a:gd name="connsiteX0" fmla="*/ 933450 w 933450"/>
              <a:gd name="connsiteY0" fmla="*/ 365989 h 365989"/>
              <a:gd name="connsiteX1" fmla="*/ 752475 w 933450"/>
              <a:gd name="connsiteY1" fmla="*/ 280264 h 365989"/>
              <a:gd name="connsiteX2" fmla="*/ 581025 w 933450"/>
              <a:gd name="connsiteY2" fmla="*/ 280264 h 365989"/>
              <a:gd name="connsiteX3" fmla="*/ 571500 w 933450"/>
              <a:gd name="connsiteY3" fmla="*/ 99289 h 365989"/>
              <a:gd name="connsiteX4" fmla="*/ 428625 w 933450"/>
              <a:gd name="connsiteY4" fmla="*/ 32614 h 365989"/>
              <a:gd name="connsiteX5" fmla="*/ 304800 w 933450"/>
              <a:gd name="connsiteY5" fmla="*/ 4039 h 365989"/>
              <a:gd name="connsiteX6" fmla="*/ 0 w 933450"/>
              <a:gd name="connsiteY6" fmla="*/ 118339 h 36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3450" h="365989">
                <a:moveTo>
                  <a:pt x="933450" y="365989"/>
                </a:moveTo>
                <a:cubicBezTo>
                  <a:pt x="872331" y="330270"/>
                  <a:pt x="811212" y="294551"/>
                  <a:pt x="752475" y="280264"/>
                </a:cubicBezTo>
                <a:cubicBezTo>
                  <a:pt x="693737" y="265976"/>
                  <a:pt x="611187" y="310426"/>
                  <a:pt x="581025" y="280264"/>
                </a:cubicBezTo>
                <a:cubicBezTo>
                  <a:pt x="550863" y="250102"/>
                  <a:pt x="596900" y="140564"/>
                  <a:pt x="571500" y="99289"/>
                </a:cubicBezTo>
                <a:cubicBezTo>
                  <a:pt x="546100" y="58014"/>
                  <a:pt x="473075" y="48489"/>
                  <a:pt x="428625" y="32614"/>
                </a:cubicBezTo>
                <a:cubicBezTo>
                  <a:pt x="384175" y="16739"/>
                  <a:pt x="376237" y="-10249"/>
                  <a:pt x="304800" y="4039"/>
                </a:cubicBezTo>
                <a:cubicBezTo>
                  <a:pt x="233362" y="18326"/>
                  <a:pt x="116681" y="68332"/>
                  <a:pt x="0" y="118339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Frihåndsform 28"/>
          <p:cNvSpPr/>
          <p:nvPr/>
        </p:nvSpPr>
        <p:spPr>
          <a:xfrm>
            <a:off x="4152900" y="305460"/>
            <a:ext cx="3969600" cy="1818615"/>
          </a:xfrm>
          <a:custGeom>
            <a:avLst/>
            <a:gdLst>
              <a:gd name="connsiteX0" fmla="*/ 0 w 3969600"/>
              <a:gd name="connsiteY0" fmla="*/ 304140 h 1818615"/>
              <a:gd name="connsiteX1" fmla="*/ 123825 w 3969600"/>
              <a:gd name="connsiteY1" fmla="*/ 123165 h 1818615"/>
              <a:gd name="connsiteX2" fmla="*/ 742950 w 3969600"/>
              <a:gd name="connsiteY2" fmla="*/ 27915 h 1818615"/>
              <a:gd name="connsiteX3" fmla="*/ 1285875 w 3969600"/>
              <a:gd name="connsiteY3" fmla="*/ 18390 h 1818615"/>
              <a:gd name="connsiteX4" fmla="*/ 1962150 w 3969600"/>
              <a:gd name="connsiteY4" fmla="*/ 256515 h 1818615"/>
              <a:gd name="connsiteX5" fmla="*/ 2428875 w 3969600"/>
              <a:gd name="connsiteY5" fmla="*/ 237465 h 1818615"/>
              <a:gd name="connsiteX6" fmla="*/ 2714625 w 3969600"/>
              <a:gd name="connsiteY6" fmla="*/ 323190 h 1818615"/>
              <a:gd name="connsiteX7" fmla="*/ 2914650 w 3969600"/>
              <a:gd name="connsiteY7" fmla="*/ 485115 h 1818615"/>
              <a:gd name="connsiteX8" fmla="*/ 3190875 w 3969600"/>
              <a:gd name="connsiteY8" fmla="*/ 799440 h 1818615"/>
              <a:gd name="connsiteX9" fmla="*/ 3581400 w 3969600"/>
              <a:gd name="connsiteY9" fmla="*/ 923265 h 1818615"/>
              <a:gd name="connsiteX10" fmla="*/ 3619500 w 3969600"/>
              <a:gd name="connsiteY10" fmla="*/ 1228065 h 1818615"/>
              <a:gd name="connsiteX11" fmla="*/ 3924300 w 3969600"/>
              <a:gd name="connsiteY11" fmla="*/ 1628115 h 1818615"/>
              <a:gd name="connsiteX12" fmla="*/ 3962400 w 3969600"/>
              <a:gd name="connsiteY12" fmla="*/ 1818615 h 18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9600" h="1818615">
                <a:moveTo>
                  <a:pt x="0" y="304140"/>
                </a:moveTo>
                <a:cubicBezTo>
                  <a:pt x="0" y="236671"/>
                  <a:pt x="0" y="169202"/>
                  <a:pt x="123825" y="123165"/>
                </a:cubicBezTo>
                <a:cubicBezTo>
                  <a:pt x="247650" y="77128"/>
                  <a:pt x="549275" y="45377"/>
                  <a:pt x="742950" y="27915"/>
                </a:cubicBezTo>
                <a:cubicBezTo>
                  <a:pt x="936625" y="10452"/>
                  <a:pt x="1082675" y="-19710"/>
                  <a:pt x="1285875" y="18390"/>
                </a:cubicBezTo>
                <a:cubicBezTo>
                  <a:pt x="1489075" y="56490"/>
                  <a:pt x="1771650" y="220002"/>
                  <a:pt x="1962150" y="256515"/>
                </a:cubicBezTo>
                <a:cubicBezTo>
                  <a:pt x="2152650" y="293027"/>
                  <a:pt x="2303463" y="226352"/>
                  <a:pt x="2428875" y="237465"/>
                </a:cubicBezTo>
                <a:cubicBezTo>
                  <a:pt x="2554288" y="248577"/>
                  <a:pt x="2633662" y="281915"/>
                  <a:pt x="2714625" y="323190"/>
                </a:cubicBezTo>
                <a:cubicBezTo>
                  <a:pt x="2795588" y="364465"/>
                  <a:pt x="2835275" y="405740"/>
                  <a:pt x="2914650" y="485115"/>
                </a:cubicBezTo>
                <a:cubicBezTo>
                  <a:pt x="2994025" y="564490"/>
                  <a:pt x="3079750" y="726415"/>
                  <a:pt x="3190875" y="799440"/>
                </a:cubicBezTo>
                <a:cubicBezTo>
                  <a:pt x="3302000" y="872465"/>
                  <a:pt x="3509963" y="851828"/>
                  <a:pt x="3581400" y="923265"/>
                </a:cubicBezTo>
                <a:cubicBezTo>
                  <a:pt x="3652837" y="994702"/>
                  <a:pt x="3562350" y="1110590"/>
                  <a:pt x="3619500" y="1228065"/>
                </a:cubicBezTo>
                <a:cubicBezTo>
                  <a:pt x="3676650" y="1345540"/>
                  <a:pt x="3867150" y="1529690"/>
                  <a:pt x="3924300" y="1628115"/>
                </a:cubicBezTo>
                <a:cubicBezTo>
                  <a:pt x="3981450" y="1726540"/>
                  <a:pt x="3971925" y="1772577"/>
                  <a:pt x="3962400" y="1818615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Frihåndsform 32"/>
          <p:cNvSpPr/>
          <p:nvPr/>
        </p:nvSpPr>
        <p:spPr>
          <a:xfrm>
            <a:off x="3238500" y="590550"/>
            <a:ext cx="895350" cy="1238250"/>
          </a:xfrm>
          <a:custGeom>
            <a:avLst/>
            <a:gdLst>
              <a:gd name="connsiteX0" fmla="*/ 895350 w 895350"/>
              <a:gd name="connsiteY0" fmla="*/ 0 h 1238250"/>
              <a:gd name="connsiteX1" fmla="*/ 742950 w 895350"/>
              <a:gd name="connsiteY1" fmla="*/ 66675 h 1238250"/>
              <a:gd name="connsiteX2" fmla="*/ 571500 w 895350"/>
              <a:gd name="connsiteY2" fmla="*/ 333375 h 1238250"/>
              <a:gd name="connsiteX3" fmla="*/ 542925 w 895350"/>
              <a:gd name="connsiteY3" fmla="*/ 828675 h 1238250"/>
              <a:gd name="connsiteX4" fmla="*/ 381000 w 895350"/>
              <a:gd name="connsiteY4" fmla="*/ 1076325 h 1238250"/>
              <a:gd name="connsiteX5" fmla="*/ 171450 w 895350"/>
              <a:gd name="connsiteY5" fmla="*/ 1047750 h 1238250"/>
              <a:gd name="connsiteX6" fmla="*/ 0 w 895350"/>
              <a:gd name="connsiteY6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1238250">
                <a:moveTo>
                  <a:pt x="895350" y="0"/>
                </a:moveTo>
                <a:cubicBezTo>
                  <a:pt x="846137" y="5556"/>
                  <a:pt x="796925" y="11113"/>
                  <a:pt x="742950" y="66675"/>
                </a:cubicBezTo>
                <a:cubicBezTo>
                  <a:pt x="688975" y="122237"/>
                  <a:pt x="604837" y="206375"/>
                  <a:pt x="571500" y="333375"/>
                </a:cubicBezTo>
                <a:cubicBezTo>
                  <a:pt x="538163" y="460375"/>
                  <a:pt x="574675" y="704850"/>
                  <a:pt x="542925" y="828675"/>
                </a:cubicBezTo>
                <a:cubicBezTo>
                  <a:pt x="511175" y="952500"/>
                  <a:pt x="442912" y="1039813"/>
                  <a:pt x="381000" y="1076325"/>
                </a:cubicBezTo>
                <a:cubicBezTo>
                  <a:pt x="319088" y="1112837"/>
                  <a:pt x="234950" y="1020763"/>
                  <a:pt x="171450" y="1047750"/>
                </a:cubicBezTo>
                <a:cubicBezTo>
                  <a:pt x="107950" y="1074737"/>
                  <a:pt x="53975" y="1156493"/>
                  <a:pt x="0" y="123825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TekstSylinder 33"/>
          <p:cNvSpPr txBox="1"/>
          <p:nvPr/>
        </p:nvSpPr>
        <p:spPr>
          <a:xfrm>
            <a:off x="7868653" y="5358302"/>
            <a:ext cx="397103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Beredskapsveg</a:t>
            </a:r>
            <a:r>
              <a:rPr lang="nb-NO" b="1" dirty="0" smtClean="0"/>
              <a:t> for E16</a:t>
            </a:r>
          </a:p>
          <a:p>
            <a:r>
              <a:rPr lang="nb-NO" dirty="0" smtClean="0"/>
              <a:t>Hardangertunnel og evt. framtidig ny veg Tysse-Espeland som </a:t>
            </a:r>
            <a:r>
              <a:rPr lang="nb-NO" dirty="0" err="1" smtClean="0"/>
              <a:t>omkøyringsveg</a:t>
            </a:r>
            <a:r>
              <a:rPr lang="nb-NO" dirty="0" smtClean="0"/>
              <a:t>/</a:t>
            </a:r>
          </a:p>
          <a:p>
            <a:r>
              <a:rPr lang="nb-NO" dirty="0" err="1" smtClean="0"/>
              <a:t>beredskapsveg</a:t>
            </a:r>
            <a:r>
              <a:rPr lang="nb-NO" dirty="0" smtClean="0"/>
              <a:t> for E16.</a:t>
            </a:r>
            <a:endParaRPr lang="nb-NO" dirty="0"/>
          </a:p>
        </p:txBody>
      </p:sp>
      <p:sp>
        <p:nvSpPr>
          <p:cNvPr id="31" name="Frihåndsform 30"/>
          <p:cNvSpPr/>
          <p:nvPr/>
        </p:nvSpPr>
        <p:spPr>
          <a:xfrm>
            <a:off x="1740743" y="3924300"/>
            <a:ext cx="450007" cy="2371725"/>
          </a:xfrm>
          <a:custGeom>
            <a:avLst/>
            <a:gdLst>
              <a:gd name="connsiteX0" fmla="*/ 450007 w 450007"/>
              <a:gd name="connsiteY0" fmla="*/ 2371725 h 2371725"/>
              <a:gd name="connsiteX1" fmla="*/ 411907 w 450007"/>
              <a:gd name="connsiteY1" fmla="*/ 2066925 h 2371725"/>
              <a:gd name="connsiteX2" fmla="*/ 297607 w 450007"/>
              <a:gd name="connsiteY2" fmla="*/ 1857375 h 2371725"/>
              <a:gd name="connsiteX3" fmla="*/ 326182 w 450007"/>
              <a:gd name="connsiteY3" fmla="*/ 1647825 h 2371725"/>
              <a:gd name="connsiteX4" fmla="*/ 126157 w 450007"/>
              <a:gd name="connsiteY4" fmla="*/ 1352550 h 2371725"/>
              <a:gd name="connsiteX5" fmla="*/ 2332 w 450007"/>
              <a:gd name="connsiteY5" fmla="*/ 1181100 h 2371725"/>
              <a:gd name="connsiteX6" fmla="*/ 59482 w 450007"/>
              <a:gd name="connsiteY6" fmla="*/ 676275 h 2371725"/>
              <a:gd name="connsiteX7" fmla="*/ 230932 w 450007"/>
              <a:gd name="connsiteY7" fmla="*/ 381000 h 2371725"/>
              <a:gd name="connsiteX8" fmla="*/ 373807 w 450007"/>
              <a:gd name="connsiteY8" fmla="*/ 0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007" h="2371725">
                <a:moveTo>
                  <a:pt x="450007" y="2371725"/>
                </a:moveTo>
                <a:cubicBezTo>
                  <a:pt x="443657" y="2262187"/>
                  <a:pt x="437307" y="2152650"/>
                  <a:pt x="411907" y="2066925"/>
                </a:cubicBezTo>
                <a:cubicBezTo>
                  <a:pt x="386507" y="1981200"/>
                  <a:pt x="311894" y="1927225"/>
                  <a:pt x="297607" y="1857375"/>
                </a:cubicBezTo>
                <a:cubicBezTo>
                  <a:pt x="283320" y="1787525"/>
                  <a:pt x="354757" y="1731962"/>
                  <a:pt x="326182" y="1647825"/>
                </a:cubicBezTo>
                <a:cubicBezTo>
                  <a:pt x="297607" y="1563688"/>
                  <a:pt x="180132" y="1430337"/>
                  <a:pt x="126157" y="1352550"/>
                </a:cubicBezTo>
                <a:cubicBezTo>
                  <a:pt x="72182" y="1274763"/>
                  <a:pt x="13444" y="1293812"/>
                  <a:pt x="2332" y="1181100"/>
                </a:cubicBezTo>
                <a:cubicBezTo>
                  <a:pt x="-8780" y="1068388"/>
                  <a:pt x="21382" y="809625"/>
                  <a:pt x="59482" y="676275"/>
                </a:cubicBezTo>
                <a:cubicBezTo>
                  <a:pt x="97582" y="542925"/>
                  <a:pt x="178545" y="493712"/>
                  <a:pt x="230932" y="381000"/>
                </a:cubicBezTo>
                <a:cubicBezTo>
                  <a:pt x="283319" y="268288"/>
                  <a:pt x="328563" y="134144"/>
                  <a:pt x="373807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Frihåndsform 34"/>
          <p:cNvSpPr/>
          <p:nvPr/>
        </p:nvSpPr>
        <p:spPr>
          <a:xfrm>
            <a:off x="1903923" y="2457450"/>
            <a:ext cx="363292" cy="1476375"/>
          </a:xfrm>
          <a:custGeom>
            <a:avLst/>
            <a:gdLst>
              <a:gd name="connsiteX0" fmla="*/ 201102 w 363292"/>
              <a:gd name="connsiteY0" fmla="*/ 1476375 h 1476375"/>
              <a:gd name="connsiteX1" fmla="*/ 334452 w 363292"/>
              <a:gd name="connsiteY1" fmla="*/ 1295400 h 1476375"/>
              <a:gd name="connsiteX2" fmla="*/ 343977 w 363292"/>
              <a:gd name="connsiteY2" fmla="*/ 962025 h 1476375"/>
              <a:gd name="connsiteX3" fmla="*/ 115377 w 363292"/>
              <a:gd name="connsiteY3" fmla="*/ 628650 h 1476375"/>
              <a:gd name="connsiteX4" fmla="*/ 1077 w 363292"/>
              <a:gd name="connsiteY4" fmla="*/ 190500 h 1476375"/>
              <a:gd name="connsiteX5" fmla="*/ 67752 w 363292"/>
              <a:gd name="connsiteY5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92" h="1476375">
                <a:moveTo>
                  <a:pt x="201102" y="1476375"/>
                </a:moveTo>
                <a:cubicBezTo>
                  <a:pt x="255871" y="1428750"/>
                  <a:pt x="310640" y="1381125"/>
                  <a:pt x="334452" y="1295400"/>
                </a:cubicBezTo>
                <a:cubicBezTo>
                  <a:pt x="358264" y="1209675"/>
                  <a:pt x="380489" y="1073150"/>
                  <a:pt x="343977" y="962025"/>
                </a:cubicBezTo>
                <a:cubicBezTo>
                  <a:pt x="307465" y="850900"/>
                  <a:pt x="172527" y="757237"/>
                  <a:pt x="115377" y="628650"/>
                </a:cubicBezTo>
                <a:cubicBezTo>
                  <a:pt x="58227" y="500063"/>
                  <a:pt x="9014" y="295275"/>
                  <a:pt x="1077" y="190500"/>
                </a:cubicBezTo>
                <a:cubicBezTo>
                  <a:pt x="-6861" y="85725"/>
                  <a:pt x="30445" y="42862"/>
                  <a:pt x="67752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ihåndsform 4"/>
          <p:cNvSpPr/>
          <p:nvPr/>
        </p:nvSpPr>
        <p:spPr>
          <a:xfrm>
            <a:off x="2543175" y="1762125"/>
            <a:ext cx="657225" cy="73090"/>
          </a:xfrm>
          <a:custGeom>
            <a:avLst/>
            <a:gdLst>
              <a:gd name="connsiteX0" fmla="*/ 0 w 657225"/>
              <a:gd name="connsiteY0" fmla="*/ 0 h 73090"/>
              <a:gd name="connsiteX1" fmla="*/ 352425 w 657225"/>
              <a:gd name="connsiteY1" fmla="*/ 66675 h 73090"/>
              <a:gd name="connsiteX2" fmla="*/ 657225 w 657225"/>
              <a:gd name="connsiteY2" fmla="*/ 66675 h 7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25" h="73090">
                <a:moveTo>
                  <a:pt x="0" y="0"/>
                </a:moveTo>
                <a:cubicBezTo>
                  <a:pt x="121444" y="27781"/>
                  <a:pt x="242888" y="55563"/>
                  <a:pt x="352425" y="66675"/>
                </a:cubicBezTo>
                <a:cubicBezTo>
                  <a:pt x="461963" y="77788"/>
                  <a:pt x="559594" y="72231"/>
                  <a:pt x="657225" y="66675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 6"/>
          <p:cNvSpPr/>
          <p:nvPr/>
        </p:nvSpPr>
        <p:spPr>
          <a:xfrm>
            <a:off x="8115300" y="2105025"/>
            <a:ext cx="1657350" cy="695325"/>
          </a:xfrm>
          <a:custGeom>
            <a:avLst/>
            <a:gdLst>
              <a:gd name="connsiteX0" fmla="*/ 0 w 1657350"/>
              <a:gd name="connsiteY0" fmla="*/ 0 h 695325"/>
              <a:gd name="connsiteX1" fmla="*/ 238125 w 1657350"/>
              <a:gd name="connsiteY1" fmla="*/ 57150 h 695325"/>
              <a:gd name="connsiteX2" fmla="*/ 485775 w 1657350"/>
              <a:gd name="connsiteY2" fmla="*/ 47625 h 695325"/>
              <a:gd name="connsiteX3" fmla="*/ 752475 w 1657350"/>
              <a:gd name="connsiteY3" fmla="*/ 66675 h 695325"/>
              <a:gd name="connsiteX4" fmla="*/ 1038225 w 1657350"/>
              <a:gd name="connsiteY4" fmla="*/ 304800 h 695325"/>
              <a:gd name="connsiteX5" fmla="*/ 1162050 w 1657350"/>
              <a:gd name="connsiteY5" fmla="*/ 561975 h 695325"/>
              <a:gd name="connsiteX6" fmla="*/ 1323975 w 1657350"/>
              <a:gd name="connsiteY6" fmla="*/ 600075 h 695325"/>
              <a:gd name="connsiteX7" fmla="*/ 1657350 w 1657350"/>
              <a:gd name="connsiteY7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7350" h="695325">
                <a:moveTo>
                  <a:pt x="0" y="0"/>
                </a:moveTo>
                <a:cubicBezTo>
                  <a:pt x="78581" y="24606"/>
                  <a:pt x="157163" y="49213"/>
                  <a:pt x="238125" y="57150"/>
                </a:cubicBezTo>
                <a:cubicBezTo>
                  <a:pt x="319087" y="65087"/>
                  <a:pt x="400050" y="46038"/>
                  <a:pt x="485775" y="47625"/>
                </a:cubicBezTo>
                <a:cubicBezTo>
                  <a:pt x="571500" y="49213"/>
                  <a:pt x="660400" y="23813"/>
                  <a:pt x="752475" y="66675"/>
                </a:cubicBezTo>
                <a:cubicBezTo>
                  <a:pt x="844550" y="109538"/>
                  <a:pt x="969962" y="222250"/>
                  <a:pt x="1038225" y="304800"/>
                </a:cubicBezTo>
                <a:cubicBezTo>
                  <a:pt x="1106488" y="387350"/>
                  <a:pt x="1114425" y="512763"/>
                  <a:pt x="1162050" y="561975"/>
                </a:cubicBezTo>
                <a:cubicBezTo>
                  <a:pt x="1209675" y="611188"/>
                  <a:pt x="1241425" y="577850"/>
                  <a:pt x="1323975" y="600075"/>
                </a:cubicBezTo>
                <a:cubicBezTo>
                  <a:pt x="1406525" y="622300"/>
                  <a:pt x="1531937" y="658812"/>
                  <a:pt x="1657350" y="695325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ihåndsform 3"/>
          <p:cNvSpPr/>
          <p:nvPr/>
        </p:nvSpPr>
        <p:spPr>
          <a:xfrm>
            <a:off x="6678035" y="-890016"/>
            <a:ext cx="458208" cy="1426464"/>
          </a:xfrm>
          <a:custGeom>
            <a:avLst/>
            <a:gdLst>
              <a:gd name="connsiteX0" fmla="*/ 3181 w 458208"/>
              <a:gd name="connsiteY0" fmla="*/ 1426464 h 1426464"/>
              <a:gd name="connsiteX1" fmla="*/ 39757 w 458208"/>
              <a:gd name="connsiteY1" fmla="*/ 1207008 h 1426464"/>
              <a:gd name="connsiteX2" fmla="*/ 283597 w 458208"/>
              <a:gd name="connsiteY2" fmla="*/ 914400 h 1426464"/>
              <a:gd name="connsiteX3" fmla="*/ 368941 w 458208"/>
              <a:gd name="connsiteY3" fmla="*/ 585216 h 1426464"/>
              <a:gd name="connsiteX4" fmla="*/ 417709 w 458208"/>
              <a:gd name="connsiteY4" fmla="*/ 329184 h 1426464"/>
              <a:gd name="connsiteX5" fmla="*/ 454285 w 458208"/>
              <a:gd name="connsiteY5" fmla="*/ 134112 h 1426464"/>
              <a:gd name="connsiteX6" fmla="*/ 320173 w 458208"/>
              <a:gd name="connsiteY6" fmla="*/ 0 h 142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208" h="1426464">
                <a:moveTo>
                  <a:pt x="3181" y="1426464"/>
                </a:moveTo>
                <a:cubicBezTo>
                  <a:pt x="-1899" y="1359408"/>
                  <a:pt x="-6979" y="1292352"/>
                  <a:pt x="39757" y="1207008"/>
                </a:cubicBezTo>
                <a:cubicBezTo>
                  <a:pt x="86493" y="1121664"/>
                  <a:pt x="228733" y="1018032"/>
                  <a:pt x="283597" y="914400"/>
                </a:cubicBezTo>
                <a:cubicBezTo>
                  <a:pt x="338461" y="810768"/>
                  <a:pt x="346589" y="682752"/>
                  <a:pt x="368941" y="585216"/>
                </a:cubicBezTo>
                <a:cubicBezTo>
                  <a:pt x="391293" y="487680"/>
                  <a:pt x="403485" y="404368"/>
                  <a:pt x="417709" y="329184"/>
                </a:cubicBezTo>
                <a:cubicBezTo>
                  <a:pt x="431933" y="254000"/>
                  <a:pt x="470541" y="188976"/>
                  <a:pt x="454285" y="134112"/>
                </a:cubicBezTo>
                <a:cubicBezTo>
                  <a:pt x="438029" y="79248"/>
                  <a:pt x="379101" y="39624"/>
                  <a:pt x="320173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kstSylinder 18"/>
          <p:cNvSpPr txBox="1"/>
          <p:nvPr/>
        </p:nvSpPr>
        <p:spPr>
          <a:xfrm>
            <a:off x="3270664" y="1719212"/>
            <a:ext cx="84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Trengereid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kstSylinder 21"/>
          <p:cNvSpPr txBox="1"/>
          <p:nvPr/>
        </p:nvSpPr>
        <p:spPr>
          <a:xfrm>
            <a:off x="6095999" y="441803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E16</a:t>
            </a:r>
            <a:endParaRPr lang="nb-NO" sz="1400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9590269" y="2637285"/>
            <a:ext cx="50623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Rv.7</a:t>
            </a:r>
            <a:endParaRPr lang="nb-NO" sz="1400" dirty="0"/>
          </a:p>
        </p:txBody>
      </p:sp>
      <p:sp>
        <p:nvSpPr>
          <p:cNvPr id="25" name="TekstSylinder 24"/>
          <p:cNvSpPr txBox="1"/>
          <p:nvPr/>
        </p:nvSpPr>
        <p:spPr>
          <a:xfrm rot="799163">
            <a:off x="4012393" y="2155671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i="1" dirty="0" smtClean="0"/>
              <a:t>Hardangertunnel</a:t>
            </a:r>
            <a:endParaRPr lang="nb-NO" sz="1000" i="1" dirty="0"/>
          </a:p>
        </p:txBody>
      </p:sp>
      <p:sp>
        <p:nvSpPr>
          <p:cNvPr id="9" name="Frihåndsform 8"/>
          <p:cNvSpPr/>
          <p:nvPr/>
        </p:nvSpPr>
        <p:spPr>
          <a:xfrm>
            <a:off x="3222171" y="1509486"/>
            <a:ext cx="4572000" cy="1031763"/>
          </a:xfrm>
          <a:custGeom>
            <a:avLst/>
            <a:gdLst>
              <a:gd name="connsiteX0" fmla="*/ 0 w 4572000"/>
              <a:gd name="connsiteY0" fmla="*/ 319314 h 1031763"/>
              <a:gd name="connsiteX1" fmla="*/ 72572 w 4572000"/>
              <a:gd name="connsiteY1" fmla="*/ 537028 h 1031763"/>
              <a:gd name="connsiteX2" fmla="*/ 217715 w 4572000"/>
              <a:gd name="connsiteY2" fmla="*/ 566057 h 1031763"/>
              <a:gd name="connsiteX3" fmla="*/ 449943 w 4572000"/>
              <a:gd name="connsiteY3" fmla="*/ 566057 h 1031763"/>
              <a:gd name="connsiteX4" fmla="*/ 551543 w 4572000"/>
              <a:gd name="connsiteY4" fmla="*/ 696685 h 1031763"/>
              <a:gd name="connsiteX5" fmla="*/ 653143 w 4572000"/>
              <a:gd name="connsiteY5" fmla="*/ 783771 h 1031763"/>
              <a:gd name="connsiteX6" fmla="*/ 943429 w 4572000"/>
              <a:gd name="connsiteY6" fmla="*/ 827314 h 1031763"/>
              <a:gd name="connsiteX7" fmla="*/ 1582058 w 4572000"/>
              <a:gd name="connsiteY7" fmla="*/ 1001485 h 1031763"/>
              <a:gd name="connsiteX8" fmla="*/ 1843315 w 4572000"/>
              <a:gd name="connsiteY8" fmla="*/ 1030514 h 1031763"/>
              <a:gd name="connsiteX9" fmla="*/ 2119086 w 4572000"/>
              <a:gd name="connsiteY9" fmla="*/ 986971 h 1031763"/>
              <a:gd name="connsiteX10" fmla="*/ 2307772 w 4572000"/>
              <a:gd name="connsiteY10" fmla="*/ 957943 h 1031763"/>
              <a:gd name="connsiteX11" fmla="*/ 2583543 w 4572000"/>
              <a:gd name="connsiteY11" fmla="*/ 885371 h 1031763"/>
              <a:gd name="connsiteX12" fmla="*/ 2743200 w 4572000"/>
              <a:gd name="connsiteY12" fmla="*/ 885371 h 1031763"/>
              <a:gd name="connsiteX13" fmla="*/ 3135086 w 4572000"/>
              <a:gd name="connsiteY13" fmla="*/ 725714 h 1031763"/>
              <a:gd name="connsiteX14" fmla="*/ 3526972 w 4572000"/>
              <a:gd name="connsiteY14" fmla="*/ 537028 h 1031763"/>
              <a:gd name="connsiteX15" fmla="*/ 3744686 w 4572000"/>
              <a:gd name="connsiteY15" fmla="*/ 537028 h 1031763"/>
              <a:gd name="connsiteX16" fmla="*/ 3918858 w 4572000"/>
              <a:gd name="connsiteY16" fmla="*/ 478971 h 1031763"/>
              <a:gd name="connsiteX17" fmla="*/ 4136572 w 4572000"/>
              <a:gd name="connsiteY17" fmla="*/ 319314 h 1031763"/>
              <a:gd name="connsiteX18" fmla="*/ 4383315 w 4572000"/>
              <a:gd name="connsiteY18" fmla="*/ 87085 h 1031763"/>
              <a:gd name="connsiteX19" fmla="*/ 4572000 w 4572000"/>
              <a:gd name="connsiteY19" fmla="*/ 0 h 103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72000" h="1031763">
                <a:moveTo>
                  <a:pt x="0" y="319314"/>
                </a:moveTo>
                <a:cubicBezTo>
                  <a:pt x="18143" y="407609"/>
                  <a:pt x="36286" y="495904"/>
                  <a:pt x="72572" y="537028"/>
                </a:cubicBezTo>
                <a:cubicBezTo>
                  <a:pt x="108858" y="578152"/>
                  <a:pt x="154820" y="561219"/>
                  <a:pt x="217715" y="566057"/>
                </a:cubicBezTo>
                <a:cubicBezTo>
                  <a:pt x="280610" y="570895"/>
                  <a:pt x="394305" y="544286"/>
                  <a:pt x="449943" y="566057"/>
                </a:cubicBezTo>
                <a:cubicBezTo>
                  <a:pt x="505581" y="587828"/>
                  <a:pt x="517676" y="660399"/>
                  <a:pt x="551543" y="696685"/>
                </a:cubicBezTo>
                <a:cubicBezTo>
                  <a:pt x="585410" y="732971"/>
                  <a:pt x="587829" y="762000"/>
                  <a:pt x="653143" y="783771"/>
                </a:cubicBezTo>
                <a:cubicBezTo>
                  <a:pt x="718457" y="805542"/>
                  <a:pt x="788610" y="791028"/>
                  <a:pt x="943429" y="827314"/>
                </a:cubicBezTo>
                <a:cubicBezTo>
                  <a:pt x="1098248" y="863600"/>
                  <a:pt x="1432077" y="967618"/>
                  <a:pt x="1582058" y="1001485"/>
                </a:cubicBezTo>
                <a:cubicBezTo>
                  <a:pt x="1732039" y="1035352"/>
                  <a:pt x="1753810" y="1032933"/>
                  <a:pt x="1843315" y="1030514"/>
                </a:cubicBezTo>
                <a:cubicBezTo>
                  <a:pt x="1932820" y="1028095"/>
                  <a:pt x="2119086" y="986971"/>
                  <a:pt x="2119086" y="986971"/>
                </a:cubicBezTo>
                <a:cubicBezTo>
                  <a:pt x="2196495" y="974876"/>
                  <a:pt x="2230362" y="974876"/>
                  <a:pt x="2307772" y="957943"/>
                </a:cubicBezTo>
                <a:cubicBezTo>
                  <a:pt x="2385182" y="941010"/>
                  <a:pt x="2510972" y="897466"/>
                  <a:pt x="2583543" y="885371"/>
                </a:cubicBezTo>
                <a:cubicBezTo>
                  <a:pt x="2656114" y="873276"/>
                  <a:pt x="2651276" y="911980"/>
                  <a:pt x="2743200" y="885371"/>
                </a:cubicBezTo>
                <a:cubicBezTo>
                  <a:pt x="2835124" y="858762"/>
                  <a:pt x="3004457" y="783771"/>
                  <a:pt x="3135086" y="725714"/>
                </a:cubicBezTo>
                <a:cubicBezTo>
                  <a:pt x="3265715" y="667657"/>
                  <a:pt x="3425372" y="568476"/>
                  <a:pt x="3526972" y="537028"/>
                </a:cubicBezTo>
                <a:cubicBezTo>
                  <a:pt x="3628572" y="505580"/>
                  <a:pt x="3679372" y="546704"/>
                  <a:pt x="3744686" y="537028"/>
                </a:cubicBezTo>
                <a:cubicBezTo>
                  <a:pt x="3810000" y="527352"/>
                  <a:pt x="3853544" y="515257"/>
                  <a:pt x="3918858" y="478971"/>
                </a:cubicBezTo>
                <a:cubicBezTo>
                  <a:pt x="3984172" y="442685"/>
                  <a:pt x="4059163" y="384628"/>
                  <a:pt x="4136572" y="319314"/>
                </a:cubicBezTo>
                <a:cubicBezTo>
                  <a:pt x="4213981" y="254000"/>
                  <a:pt x="4310744" y="140304"/>
                  <a:pt x="4383315" y="87085"/>
                </a:cubicBezTo>
                <a:cubicBezTo>
                  <a:pt x="4455886" y="33866"/>
                  <a:pt x="4513943" y="16933"/>
                  <a:pt x="4572000" y="0"/>
                </a:cubicBezTo>
              </a:path>
            </a:pathLst>
          </a:cu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TekstSylinder 35"/>
          <p:cNvSpPr txBox="1"/>
          <p:nvPr/>
        </p:nvSpPr>
        <p:spPr>
          <a:xfrm>
            <a:off x="6096000" y="2179205"/>
            <a:ext cx="364761" cy="28814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1400" dirty="0" smtClean="0"/>
              <a:t>Fv.7</a:t>
            </a:r>
            <a:endParaRPr lang="nb-NO" sz="1400" dirty="0"/>
          </a:p>
        </p:txBody>
      </p:sp>
      <p:sp>
        <p:nvSpPr>
          <p:cNvPr id="37" name="Ellipse 36"/>
          <p:cNvSpPr/>
          <p:nvPr/>
        </p:nvSpPr>
        <p:spPr>
          <a:xfrm>
            <a:off x="7699209" y="1471643"/>
            <a:ext cx="169444" cy="10975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Ellipse 37"/>
          <p:cNvSpPr/>
          <p:nvPr/>
        </p:nvSpPr>
        <p:spPr>
          <a:xfrm>
            <a:off x="3144253" y="1777988"/>
            <a:ext cx="169444" cy="10975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Frihåndsform 9"/>
          <p:cNvSpPr/>
          <p:nvPr/>
        </p:nvSpPr>
        <p:spPr>
          <a:xfrm rot="224808">
            <a:off x="4049486" y="2322286"/>
            <a:ext cx="711200" cy="174171"/>
          </a:xfrm>
          <a:custGeom>
            <a:avLst/>
            <a:gdLst>
              <a:gd name="connsiteX0" fmla="*/ 0 w 711200"/>
              <a:gd name="connsiteY0" fmla="*/ 0 h 174171"/>
              <a:gd name="connsiteX1" fmla="*/ 508000 w 711200"/>
              <a:gd name="connsiteY1" fmla="*/ 101600 h 174171"/>
              <a:gd name="connsiteX2" fmla="*/ 711200 w 711200"/>
              <a:gd name="connsiteY2" fmla="*/ 174171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74171">
                <a:moveTo>
                  <a:pt x="0" y="0"/>
                </a:moveTo>
                <a:cubicBezTo>
                  <a:pt x="194733" y="36286"/>
                  <a:pt x="389467" y="72572"/>
                  <a:pt x="508000" y="101600"/>
                </a:cubicBezTo>
                <a:cubicBezTo>
                  <a:pt x="626533" y="130628"/>
                  <a:pt x="668866" y="152399"/>
                  <a:pt x="711200" y="174171"/>
                </a:cubicBezTo>
              </a:path>
            </a:pathLst>
          </a:custGeom>
          <a:noFill/>
          <a:ln w="412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rihåndsform 7"/>
          <p:cNvSpPr/>
          <p:nvPr/>
        </p:nvSpPr>
        <p:spPr>
          <a:xfrm>
            <a:off x="2430684" y="2025570"/>
            <a:ext cx="1458410" cy="360822"/>
          </a:xfrm>
          <a:custGeom>
            <a:avLst/>
            <a:gdLst>
              <a:gd name="connsiteX0" fmla="*/ 1458410 w 1458410"/>
              <a:gd name="connsiteY0" fmla="*/ 289367 h 360822"/>
              <a:gd name="connsiteX1" fmla="*/ 1053296 w 1458410"/>
              <a:gd name="connsiteY1" fmla="*/ 358815 h 360822"/>
              <a:gd name="connsiteX2" fmla="*/ 439838 w 1458410"/>
              <a:gd name="connsiteY2" fmla="*/ 219919 h 360822"/>
              <a:gd name="connsiteX3" fmla="*/ 138896 w 1458410"/>
              <a:gd name="connsiteY3" fmla="*/ 104172 h 360822"/>
              <a:gd name="connsiteX4" fmla="*/ 0 w 1458410"/>
              <a:gd name="connsiteY4" fmla="*/ 0 h 3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410" h="360822">
                <a:moveTo>
                  <a:pt x="1458410" y="289367"/>
                </a:moveTo>
                <a:cubicBezTo>
                  <a:pt x="1340734" y="329878"/>
                  <a:pt x="1223058" y="370390"/>
                  <a:pt x="1053296" y="358815"/>
                </a:cubicBezTo>
                <a:cubicBezTo>
                  <a:pt x="883534" y="347240"/>
                  <a:pt x="592238" y="262359"/>
                  <a:pt x="439838" y="219919"/>
                </a:cubicBezTo>
                <a:cubicBezTo>
                  <a:pt x="287438" y="177479"/>
                  <a:pt x="212202" y="140825"/>
                  <a:pt x="138896" y="104172"/>
                </a:cubicBezTo>
                <a:cubicBezTo>
                  <a:pt x="65590" y="67519"/>
                  <a:pt x="32795" y="33759"/>
                  <a:pt x="0" y="0"/>
                </a:cubicBezTo>
              </a:path>
            </a:pathLst>
          </a:custGeom>
          <a:noFill/>
          <a:ln w="539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87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5272</TotalTime>
  <Words>1134</Words>
  <Application>Microsoft Office PowerPoint</Application>
  <PresentationFormat>Widescreen</PresentationFormat>
  <Paragraphs>531</Paragraphs>
  <Slides>39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Office-tema</vt:lpstr>
      <vt:lpstr>Fv.7 Hardangertunnelen</vt:lpstr>
      <vt:lpstr>PowerPoint-presentasjon</vt:lpstr>
      <vt:lpstr>PowerPoint-presentasjon</vt:lpstr>
      <vt:lpstr>PowerPoint-presentasjon</vt:lpstr>
      <vt:lpstr>1. Kortaste aust-vest sambandet er via Hardangertunnelen</vt:lpstr>
      <vt:lpstr>PowerPoint-presentasjon</vt:lpstr>
      <vt:lpstr>PowerPoint-presentasjon</vt:lpstr>
      <vt:lpstr>2. Fv.7 via Hardangertunnel er beredskapsveg for E16</vt:lpstr>
      <vt:lpstr>PowerPoint-presentasjon</vt:lpstr>
      <vt:lpstr>3. Hardangertunnelen som grunnlag for regionbygging Bergen-Hardanger - Voss</vt:lpstr>
      <vt:lpstr>4. Framtidig tverrsamband Bergen – E134 via Hardangertunnelen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Mogleg etappevis utbygging av ny transportakse Bergen-E134 via Hardangertunnel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Framtidig diagonal Bergen – E134 bør gå via Fv.7 Hardangertunnel (Alternativ 1 framfor alternativ 2)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Eier</dc:creator>
  <cp:lastModifiedBy>Torleiv Ljones</cp:lastModifiedBy>
  <cp:revision>170</cp:revision>
  <dcterms:created xsi:type="dcterms:W3CDTF">2014-05-16T12:58:03Z</dcterms:created>
  <dcterms:modified xsi:type="dcterms:W3CDTF">2015-03-20T13:44:10Z</dcterms:modified>
</cp:coreProperties>
</file>